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Action1.xml" ContentType="application/vnd.ms-office.inkAction+xml"/>
  <Override PartName="/ppt/ink/inkAction2.xml" ContentType="application/vnd.ms-office.inkAction+xml"/>
  <Override PartName="/ppt/tags/tag1.xml" ContentType="application/vnd.openxmlformats-officedocument.presentationml.tags+xml"/>
  <Override PartName="/ppt/ink/inkAction3.xml" ContentType="application/vnd.ms-office.inkAction+xml"/>
  <Override PartName="/ppt/tags/tag2.xml" ContentType="application/vnd.openxmlformats-officedocument.presentationml.tags+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5" r:id="rId8"/>
    <p:sldId id="262" r:id="rId9"/>
    <p:sldId id="266" r:id="rId10"/>
    <p:sldId id="267" r:id="rId11"/>
    <p:sldId id="268" r:id="rId12"/>
    <p:sldId id="269" r:id="rId13"/>
    <p:sldId id="270" r:id="rId14"/>
    <p:sldId id="271" r:id="rId15"/>
    <p:sldId id="272" r:id="rId16"/>
    <p:sldId id="273" r:id="rId17"/>
    <p:sldId id="274" r:id="rId18"/>
    <p:sldId id="276" r:id="rId19"/>
    <p:sldId id="275"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E88309-FDAA-4B55-B977-CC289B3654CF}" v="14" dt="2020-03-20T17:08:40.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Thomas" userId="c70d66d9-7267-4f59-8d9e-6268ec5bdaef" providerId="ADAL" clId="{966A7F44-76B4-4CE4-ACE9-E2F2D37CB371}"/>
    <pc:docChg chg="undo custSel mod addSld delSld modSld">
      <pc:chgData name="Nick Thomas" userId="c70d66d9-7267-4f59-8d9e-6268ec5bdaef" providerId="ADAL" clId="{966A7F44-76B4-4CE4-ACE9-E2F2D37CB371}" dt="2019-03-22T12:45:25.741" v="5510" actId="20577"/>
      <pc:docMkLst>
        <pc:docMk/>
      </pc:docMkLst>
      <pc:sldChg chg="modSp add">
        <pc:chgData name="Nick Thomas" userId="c70d66d9-7267-4f59-8d9e-6268ec5bdaef" providerId="ADAL" clId="{966A7F44-76B4-4CE4-ACE9-E2F2D37CB371}" dt="2019-03-14T12:07:10.558" v="46" actId="20577"/>
        <pc:sldMkLst>
          <pc:docMk/>
          <pc:sldMk cId="2667321371" sldId="256"/>
        </pc:sldMkLst>
        <pc:spChg chg="mod">
          <ac:chgData name="Nick Thomas" userId="c70d66d9-7267-4f59-8d9e-6268ec5bdaef" providerId="ADAL" clId="{966A7F44-76B4-4CE4-ACE9-E2F2D37CB371}" dt="2019-03-14T12:07:03.650" v="30" actId="313"/>
          <ac:spMkLst>
            <pc:docMk/>
            <pc:sldMk cId="2667321371" sldId="256"/>
            <ac:spMk id="2" creationId="{3AA16686-A260-4393-A093-B1365DA41A6E}"/>
          </ac:spMkLst>
        </pc:spChg>
        <pc:spChg chg="mod">
          <ac:chgData name="Nick Thomas" userId="c70d66d9-7267-4f59-8d9e-6268ec5bdaef" providerId="ADAL" clId="{966A7F44-76B4-4CE4-ACE9-E2F2D37CB371}" dt="2019-03-14T12:07:10.558" v="46" actId="20577"/>
          <ac:spMkLst>
            <pc:docMk/>
            <pc:sldMk cId="2667321371" sldId="256"/>
            <ac:spMk id="3" creationId="{8B7E02E2-9B2D-4653-A72A-8DAF64E292E5}"/>
          </ac:spMkLst>
        </pc:spChg>
      </pc:sldChg>
      <pc:sldChg chg="modSp add">
        <pc:chgData name="Nick Thomas" userId="c70d66d9-7267-4f59-8d9e-6268ec5bdaef" providerId="ADAL" clId="{966A7F44-76B4-4CE4-ACE9-E2F2D37CB371}" dt="2019-03-14T12:08:56.331" v="281" actId="313"/>
        <pc:sldMkLst>
          <pc:docMk/>
          <pc:sldMk cId="2315658206" sldId="257"/>
        </pc:sldMkLst>
        <pc:spChg chg="mod">
          <ac:chgData name="Nick Thomas" userId="c70d66d9-7267-4f59-8d9e-6268ec5bdaef" providerId="ADAL" clId="{966A7F44-76B4-4CE4-ACE9-E2F2D37CB371}" dt="2019-03-14T12:07:41.333" v="85" actId="20577"/>
          <ac:spMkLst>
            <pc:docMk/>
            <pc:sldMk cId="2315658206" sldId="257"/>
            <ac:spMk id="2" creationId="{97A36120-934E-4DB4-A0F8-6A58D8999F60}"/>
          </ac:spMkLst>
        </pc:spChg>
        <pc:spChg chg="mod">
          <ac:chgData name="Nick Thomas" userId="c70d66d9-7267-4f59-8d9e-6268ec5bdaef" providerId="ADAL" clId="{966A7F44-76B4-4CE4-ACE9-E2F2D37CB371}" dt="2019-03-14T12:08:56.331" v="281" actId="313"/>
          <ac:spMkLst>
            <pc:docMk/>
            <pc:sldMk cId="2315658206" sldId="257"/>
            <ac:spMk id="3" creationId="{F82B50F9-05EB-44F7-9C30-F328F644EDE9}"/>
          </ac:spMkLst>
        </pc:spChg>
      </pc:sldChg>
      <pc:sldChg chg="addSp delSp modSp add">
        <pc:chgData name="Nick Thomas" userId="c70d66d9-7267-4f59-8d9e-6268ec5bdaef" providerId="ADAL" clId="{966A7F44-76B4-4CE4-ACE9-E2F2D37CB371}" dt="2019-03-21T17:42:00.498" v="5219" actId="313"/>
        <pc:sldMkLst>
          <pc:docMk/>
          <pc:sldMk cId="2015034296" sldId="258"/>
        </pc:sldMkLst>
        <pc:spChg chg="mod">
          <ac:chgData name="Nick Thomas" userId="c70d66d9-7267-4f59-8d9e-6268ec5bdaef" providerId="ADAL" clId="{966A7F44-76B4-4CE4-ACE9-E2F2D37CB371}" dt="2019-03-14T12:10:10.149" v="351" actId="20577"/>
          <ac:spMkLst>
            <pc:docMk/>
            <pc:sldMk cId="2015034296" sldId="258"/>
            <ac:spMk id="2" creationId="{DC0F3475-4DF4-4260-87EE-4CF9063D44F2}"/>
          </ac:spMkLst>
        </pc:spChg>
        <pc:spChg chg="del">
          <ac:chgData name="Nick Thomas" userId="c70d66d9-7267-4f59-8d9e-6268ec5bdaef" providerId="ADAL" clId="{966A7F44-76B4-4CE4-ACE9-E2F2D37CB371}" dt="2019-03-21T17:41:24.176" v="5117"/>
          <ac:spMkLst>
            <pc:docMk/>
            <pc:sldMk cId="2015034296" sldId="258"/>
            <ac:spMk id="3" creationId="{A289B92F-2DB3-4312-A455-AF6E33209BF2}"/>
          </ac:spMkLst>
        </pc:spChg>
        <pc:spChg chg="mod">
          <ac:chgData name="Nick Thomas" userId="c70d66d9-7267-4f59-8d9e-6268ec5bdaef" providerId="ADAL" clId="{966A7F44-76B4-4CE4-ACE9-E2F2D37CB371}" dt="2019-03-21T17:42:00.498" v="5219" actId="313"/>
          <ac:spMkLst>
            <pc:docMk/>
            <pc:sldMk cId="2015034296" sldId="258"/>
            <ac:spMk id="4" creationId="{B280E8EB-287F-443E-BA24-624D42C20FEB}"/>
          </ac:spMkLst>
        </pc:spChg>
        <pc:picChg chg="add">
          <ac:chgData name="Nick Thomas" userId="c70d66d9-7267-4f59-8d9e-6268ec5bdaef" providerId="ADAL" clId="{966A7F44-76B4-4CE4-ACE9-E2F2D37CB371}" dt="2019-03-21T17:41:24.176" v="5117"/>
          <ac:picMkLst>
            <pc:docMk/>
            <pc:sldMk cId="2015034296" sldId="258"/>
            <ac:picMk id="5" creationId="{FF2ACBB5-B48F-41E9-A7B1-EB31B0A86F22}"/>
          </ac:picMkLst>
        </pc:picChg>
      </pc:sldChg>
      <pc:sldChg chg="modSp add">
        <pc:chgData name="Nick Thomas" userId="c70d66d9-7267-4f59-8d9e-6268ec5bdaef" providerId="ADAL" clId="{966A7F44-76B4-4CE4-ACE9-E2F2D37CB371}" dt="2019-03-14T12:10:02.029" v="332" actId="20577"/>
        <pc:sldMkLst>
          <pc:docMk/>
          <pc:sldMk cId="70229206" sldId="259"/>
        </pc:sldMkLst>
        <pc:spChg chg="mod">
          <ac:chgData name="Nick Thomas" userId="c70d66d9-7267-4f59-8d9e-6268ec5bdaef" providerId="ADAL" clId="{966A7F44-76B4-4CE4-ACE9-E2F2D37CB371}" dt="2019-03-14T12:09:51.669" v="297" actId="20577"/>
          <ac:spMkLst>
            <pc:docMk/>
            <pc:sldMk cId="70229206" sldId="259"/>
            <ac:spMk id="2" creationId="{C40F3BFB-0F45-4E23-BFFB-63ED558F58A9}"/>
          </ac:spMkLst>
        </pc:spChg>
        <pc:spChg chg="mod">
          <ac:chgData name="Nick Thomas" userId="c70d66d9-7267-4f59-8d9e-6268ec5bdaef" providerId="ADAL" clId="{966A7F44-76B4-4CE4-ACE9-E2F2D37CB371}" dt="2019-03-14T12:10:02.029" v="332" actId="20577"/>
          <ac:spMkLst>
            <pc:docMk/>
            <pc:sldMk cId="70229206" sldId="259"/>
            <ac:spMk id="3" creationId="{82C8AC21-8F0C-43A9-955A-FEF4C578CC4C}"/>
          </ac:spMkLst>
        </pc:spChg>
      </pc:sldChg>
      <pc:sldChg chg="addSp delSp modSp add">
        <pc:chgData name="Nick Thomas" userId="c70d66d9-7267-4f59-8d9e-6268ec5bdaef" providerId="ADAL" clId="{966A7F44-76B4-4CE4-ACE9-E2F2D37CB371}" dt="2019-03-21T17:46:42.827" v="5495" actId="313"/>
        <pc:sldMkLst>
          <pc:docMk/>
          <pc:sldMk cId="3800833068" sldId="260"/>
        </pc:sldMkLst>
        <pc:spChg chg="mod">
          <ac:chgData name="Nick Thomas" userId="c70d66d9-7267-4f59-8d9e-6268ec5bdaef" providerId="ADAL" clId="{966A7F44-76B4-4CE4-ACE9-E2F2D37CB371}" dt="2019-03-14T12:10:26.831" v="375" actId="20577"/>
          <ac:spMkLst>
            <pc:docMk/>
            <pc:sldMk cId="3800833068" sldId="260"/>
            <ac:spMk id="2" creationId="{94488C7C-D776-4055-B0AD-214D6C818C9D}"/>
          </ac:spMkLst>
        </pc:spChg>
        <pc:spChg chg="del">
          <ac:chgData name="Nick Thomas" userId="c70d66d9-7267-4f59-8d9e-6268ec5bdaef" providerId="ADAL" clId="{966A7F44-76B4-4CE4-ACE9-E2F2D37CB371}" dt="2019-03-21T17:43:57.699" v="5220"/>
          <ac:spMkLst>
            <pc:docMk/>
            <pc:sldMk cId="3800833068" sldId="260"/>
            <ac:spMk id="3" creationId="{7AAB5714-F58C-4521-8787-D21E59702AF7}"/>
          </ac:spMkLst>
        </pc:spChg>
        <pc:spChg chg="mod">
          <ac:chgData name="Nick Thomas" userId="c70d66d9-7267-4f59-8d9e-6268ec5bdaef" providerId="ADAL" clId="{966A7F44-76B4-4CE4-ACE9-E2F2D37CB371}" dt="2019-03-21T17:46:42.827" v="5495" actId="313"/>
          <ac:spMkLst>
            <pc:docMk/>
            <pc:sldMk cId="3800833068" sldId="260"/>
            <ac:spMk id="4" creationId="{CF8DB83A-180A-459F-A350-D121AF09E55B}"/>
          </ac:spMkLst>
        </pc:spChg>
        <pc:picChg chg="add mod">
          <ac:chgData name="Nick Thomas" userId="c70d66d9-7267-4f59-8d9e-6268ec5bdaef" providerId="ADAL" clId="{966A7F44-76B4-4CE4-ACE9-E2F2D37CB371}" dt="2019-03-21T17:44:06.968" v="5222" actId="14100"/>
          <ac:picMkLst>
            <pc:docMk/>
            <pc:sldMk cId="3800833068" sldId="260"/>
            <ac:picMk id="4098" creationId="{F6977D60-8912-4876-A1D9-38251C3A2AB0}"/>
          </ac:picMkLst>
        </pc:picChg>
      </pc:sldChg>
      <pc:sldChg chg="addSp delSp modSp add mod setBg delAnim modAnim">
        <pc:chgData name="Nick Thomas" userId="c70d66d9-7267-4f59-8d9e-6268ec5bdaef" providerId="ADAL" clId="{966A7F44-76B4-4CE4-ACE9-E2F2D37CB371}" dt="2019-03-21T17:47:42.262" v="5496"/>
        <pc:sldMkLst>
          <pc:docMk/>
          <pc:sldMk cId="2145140638" sldId="261"/>
        </pc:sldMkLst>
        <pc:spChg chg="mod">
          <ac:chgData name="Nick Thomas" userId="c70d66d9-7267-4f59-8d9e-6268ec5bdaef" providerId="ADAL" clId="{966A7F44-76B4-4CE4-ACE9-E2F2D37CB371}" dt="2019-03-14T12:33:44.419" v="571" actId="26606"/>
          <ac:spMkLst>
            <pc:docMk/>
            <pc:sldMk cId="2145140638" sldId="261"/>
            <ac:spMk id="2" creationId="{BC2978E8-8FDF-4168-8FCE-64DD3CED161C}"/>
          </ac:spMkLst>
        </pc:spChg>
        <pc:spChg chg="del">
          <ac:chgData name="Nick Thomas" userId="c70d66d9-7267-4f59-8d9e-6268ec5bdaef" providerId="ADAL" clId="{966A7F44-76B4-4CE4-ACE9-E2F2D37CB371}" dt="2019-03-14T12:18:59.721" v="556" actId="478"/>
          <ac:spMkLst>
            <pc:docMk/>
            <pc:sldMk cId="2145140638" sldId="261"/>
            <ac:spMk id="3" creationId="{DB1AD358-FDAA-4E40-A304-E05EB4A8D527}"/>
          </ac:spMkLst>
        </pc:spChg>
        <pc:spChg chg="mod ord">
          <ac:chgData name="Nick Thomas" userId="c70d66d9-7267-4f59-8d9e-6268ec5bdaef" providerId="ADAL" clId="{966A7F44-76B4-4CE4-ACE9-E2F2D37CB371}" dt="2019-03-14T12:33:44.419" v="571" actId="26606"/>
          <ac:spMkLst>
            <pc:docMk/>
            <pc:sldMk cId="2145140638" sldId="261"/>
            <ac:spMk id="4" creationId="{00D52B64-61BE-4E05-9DB5-DFC16309A3E7}"/>
          </ac:spMkLst>
        </pc:spChg>
        <pc:spChg chg="add del">
          <ac:chgData name="Nick Thomas" userId="c70d66d9-7267-4f59-8d9e-6268ec5bdaef" providerId="ADAL" clId="{966A7F44-76B4-4CE4-ACE9-E2F2D37CB371}" dt="2019-03-14T12:33:31.006" v="565" actId="26606"/>
          <ac:spMkLst>
            <pc:docMk/>
            <pc:sldMk cId="2145140638" sldId="261"/>
            <ac:spMk id="84" creationId="{10ABDF25-C37B-4184-B15C-D681D256CC8D}"/>
          </ac:spMkLst>
        </pc:spChg>
        <pc:spChg chg="add del">
          <ac:chgData name="Nick Thomas" userId="c70d66d9-7267-4f59-8d9e-6268ec5bdaef" providerId="ADAL" clId="{966A7F44-76B4-4CE4-ACE9-E2F2D37CB371}" dt="2019-03-14T12:33:31.006" v="565" actId="26606"/>
          <ac:spMkLst>
            <pc:docMk/>
            <pc:sldMk cId="2145140638" sldId="261"/>
            <ac:spMk id="86" creationId="{C356D533-2D48-459F-BD43-1F902CC2AE79}"/>
          </ac:spMkLst>
        </pc:spChg>
        <pc:spChg chg="add del">
          <ac:chgData name="Nick Thomas" userId="c70d66d9-7267-4f59-8d9e-6268ec5bdaef" providerId="ADAL" clId="{966A7F44-76B4-4CE4-ACE9-E2F2D37CB371}" dt="2019-03-14T12:33:31.006" v="565" actId="26606"/>
          <ac:spMkLst>
            <pc:docMk/>
            <pc:sldMk cId="2145140638" sldId="261"/>
            <ac:spMk id="88" creationId="{7CF6A3A2-C595-4E41-9B5F-5C654F498A5A}"/>
          </ac:spMkLst>
        </pc:spChg>
        <pc:spChg chg="add del">
          <ac:chgData name="Nick Thomas" userId="c70d66d9-7267-4f59-8d9e-6268ec5bdaef" providerId="ADAL" clId="{966A7F44-76B4-4CE4-ACE9-E2F2D37CB371}" dt="2019-03-14T12:33:31.006" v="565" actId="26606"/>
          <ac:spMkLst>
            <pc:docMk/>
            <pc:sldMk cId="2145140638" sldId="261"/>
            <ac:spMk id="90" creationId="{6FE12C62-E0E1-4E96-9F25-492088826631}"/>
          </ac:spMkLst>
        </pc:spChg>
        <pc:spChg chg="add del">
          <ac:chgData name="Nick Thomas" userId="c70d66d9-7267-4f59-8d9e-6268ec5bdaef" providerId="ADAL" clId="{966A7F44-76B4-4CE4-ACE9-E2F2D37CB371}" dt="2019-03-14T12:33:31.006" v="565" actId="26606"/>
          <ac:spMkLst>
            <pc:docMk/>
            <pc:sldMk cId="2145140638" sldId="261"/>
            <ac:spMk id="92" creationId="{F023E8A8-FBFE-4011-9659-66D31E6D3A9C}"/>
          </ac:spMkLst>
        </pc:spChg>
        <pc:spChg chg="add del">
          <ac:chgData name="Nick Thomas" userId="c70d66d9-7267-4f59-8d9e-6268ec5bdaef" providerId="ADAL" clId="{966A7F44-76B4-4CE4-ACE9-E2F2D37CB371}" dt="2019-03-14T12:33:31.006" v="565" actId="26606"/>
          <ac:spMkLst>
            <pc:docMk/>
            <pc:sldMk cId="2145140638" sldId="261"/>
            <ac:spMk id="94" creationId="{676ACB49-5C18-4810-ABB9-F2C2644AC53B}"/>
          </ac:spMkLst>
        </pc:spChg>
        <pc:spChg chg="add del">
          <ac:chgData name="Nick Thomas" userId="c70d66d9-7267-4f59-8d9e-6268ec5bdaef" providerId="ADAL" clId="{966A7F44-76B4-4CE4-ACE9-E2F2D37CB371}" dt="2019-03-14T12:33:31.760" v="567" actId="26606"/>
          <ac:spMkLst>
            <pc:docMk/>
            <pc:sldMk cId="2145140638" sldId="261"/>
            <ac:spMk id="1035" creationId="{FC3D5FA4-F82E-4C18-BCC1-4535DBF9EF85}"/>
          </ac:spMkLst>
        </pc:spChg>
        <pc:spChg chg="add del">
          <ac:chgData name="Nick Thomas" userId="c70d66d9-7267-4f59-8d9e-6268ec5bdaef" providerId="ADAL" clId="{966A7F44-76B4-4CE4-ACE9-E2F2D37CB371}" dt="2019-03-14T12:33:31.760" v="567" actId="26606"/>
          <ac:spMkLst>
            <pc:docMk/>
            <pc:sldMk cId="2145140638" sldId="261"/>
            <ac:spMk id="1036" creationId="{CB3A4E7E-2BCD-448F-9B6F-A0ED6A77117B}"/>
          </ac:spMkLst>
        </pc:spChg>
        <pc:spChg chg="add del">
          <ac:chgData name="Nick Thomas" userId="c70d66d9-7267-4f59-8d9e-6268ec5bdaef" providerId="ADAL" clId="{966A7F44-76B4-4CE4-ACE9-E2F2D37CB371}" dt="2019-03-14T12:33:31.760" v="567" actId="26606"/>
          <ac:spMkLst>
            <pc:docMk/>
            <pc:sldMk cId="2145140638" sldId="261"/>
            <ac:spMk id="1037" creationId="{8F250A93-4119-4174-A2CB-9E60532227A9}"/>
          </ac:spMkLst>
        </pc:spChg>
        <pc:spChg chg="add del">
          <ac:chgData name="Nick Thomas" userId="c70d66d9-7267-4f59-8d9e-6268ec5bdaef" providerId="ADAL" clId="{966A7F44-76B4-4CE4-ACE9-E2F2D37CB371}" dt="2019-03-14T12:33:31.760" v="567" actId="26606"/>
          <ac:spMkLst>
            <pc:docMk/>
            <pc:sldMk cId="2145140638" sldId="261"/>
            <ac:spMk id="1038" creationId="{EFC1094E-8DFC-49E5-A4B1-051C01283D70}"/>
          </ac:spMkLst>
        </pc:spChg>
        <pc:spChg chg="add del">
          <ac:chgData name="Nick Thomas" userId="c70d66d9-7267-4f59-8d9e-6268ec5bdaef" providerId="ADAL" clId="{966A7F44-76B4-4CE4-ACE9-E2F2D37CB371}" dt="2019-03-14T12:33:31.760" v="567" actId="26606"/>
          <ac:spMkLst>
            <pc:docMk/>
            <pc:sldMk cId="2145140638" sldId="261"/>
            <ac:spMk id="1039" creationId="{ED98C3EE-435A-4C4C-AA17-476EEE23A347}"/>
          </ac:spMkLst>
        </pc:spChg>
        <pc:spChg chg="add del">
          <ac:chgData name="Nick Thomas" userId="c70d66d9-7267-4f59-8d9e-6268ec5bdaef" providerId="ADAL" clId="{966A7F44-76B4-4CE4-ACE9-E2F2D37CB371}" dt="2019-03-14T12:33:35.739" v="569" actId="26606"/>
          <ac:spMkLst>
            <pc:docMk/>
            <pc:sldMk cId="2145140638" sldId="261"/>
            <ac:spMk id="1044" creationId="{6B199E71-5B75-49FD-A1A2-B7DA983216BB}"/>
          </ac:spMkLst>
        </pc:spChg>
        <pc:spChg chg="add del">
          <ac:chgData name="Nick Thomas" userId="c70d66d9-7267-4f59-8d9e-6268ec5bdaef" providerId="ADAL" clId="{966A7F44-76B4-4CE4-ACE9-E2F2D37CB371}" dt="2019-03-14T12:33:35.739" v="569" actId="26606"/>
          <ac:spMkLst>
            <pc:docMk/>
            <pc:sldMk cId="2145140638" sldId="261"/>
            <ac:spMk id="1045" creationId="{7EB7416A-9432-4340-BECA-CDA3F2D4D892}"/>
          </ac:spMkLst>
        </pc:spChg>
        <pc:spChg chg="add del">
          <ac:chgData name="Nick Thomas" userId="c70d66d9-7267-4f59-8d9e-6268ec5bdaef" providerId="ADAL" clId="{966A7F44-76B4-4CE4-ACE9-E2F2D37CB371}" dt="2019-03-14T12:33:44.419" v="571" actId="26606"/>
          <ac:spMkLst>
            <pc:docMk/>
            <pc:sldMk cId="2145140638" sldId="261"/>
            <ac:spMk id="1051" creationId="{108DE2CE-9293-4FE4-8F06-2CDBDB4EA162}"/>
          </ac:spMkLst>
        </pc:spChg>
        <pc:spChg chg="add del">
          <ac:chgData name="Nick Thomas" userId="c70d66d9-7267-4f59-8d9e-6268ec5bdaef" providerId="ADAL" clId="{966A7F44-76B4-4CE4-ACE9-E2F2D37CB371}" dt="2019-03-14T12:33:44.419" v="571" actId="26606"/>
          <ac:spMkLst>
            <pc:docMk/>
            <pc:sldMk cId="2145140638" sldId="261"/>
            <ac:spMk id="1052" creationId="{987694E4-31A5-413A-89C6-2A88CF9AFCD1}"/>
          </ac:spMkLst>
        </pc:spChg>
        <pc:spChg chg="add del">
          <ac:chgData name="Nick Thomas" userId="c70d66d9-7267-4f59-8d9e-6268ec5bdaef" providerId="ADAL" clId="{966A7F44-76B4-4CE4-ACE9-E2F2D37CB371}" dt="2019-03-14T12:33:44.419" v="571" actId="26606"/>
          <ac:spMkLst>
            <pc:docMk/>
            <pc:sldMk cId="2145140638" sldId="261"/>
            <ac:spMk id="1053" creationId="{DFA53481-E989-468D-AE17-5004CA9FE325}"/>
          </ac:spMkLst>
        </pc:spChg>
        <pc:spChg chg="add del">
          <ac:chgData name="Nick Thomas" userId="c70d66d9-7267-4f59-8d9e-6268ec5bdaef" providerId="ADAL" clId="{966A7F44-76B4-4CE4-ACE9-E2F2D37CB371}" dt="2019-03-14T12:33:44.419" v="571" actId="26606"/>
          <ac:spMkLst>
            <pc:docMk/>
            <pc:sldMk cId="2145140638" sldId="261"/>
            <ac:spMk id="1054" creationId="{B15D7DC5-3178-46B7-A3AE-60DE19AB7F60}"/>
          </ac:spMkLst>
        </pc:spChg>
        <pc:spChg chg="add del">
          <ac:chgData name="Nick Thomas" userId="c70d66d9-7267-4f59-8d9e-6268ec5bdaef" providerId="ADAL" clId="{966A7F44-76B4-4CE4-ACE9-E2F2D37CB371}" dt="2019-03-14T12:33:44.419" v="571" actId="26606"/>
          <ac:spMkLst>
            <pc:docMk/>
            <pc:sldMk cId="2145140638" sldId="261"/>
            <ac:spMk id="1055" creationId="{AEA42879-A459-45D7-A18D-0575AA66D0D0}"/>
          </ac:spMkLst>
        </pc:spChg>
        <pc:grpChg chg="add del">
          <ac:chgData name="Nick Thomas" userId="c70d66d9-7267-4f59-8d9e-6268ec5bdaef" providerId="ADAL" clId="{966A7F44-76B4-4CE4-ACE9-E2F2D37CB371}" dt="2019-03-14T12:33:31.006" v="565" actId="26606"/>
          <ac:grpSpMkLst>
            <pc:docMk/>
            <pc:sldMk cId="2145140638" sldId="261"/>
            <ac:grpSpMk id="77" creationId="{9D90646A-3E91-4348-80BF-9E37EA59EE60}"/>
          </ac:grpSpMkLst>
        </pc:grpChg>
        <pc:grpChg chg="add del">
          <ac:chgData name="Nick Thomas" userId="c70d66d9-7267-4f59-8d9e-6268ec5bdaef" providerId="ADAL" clId="{966A7F44-76B4-4CE4-ACE9-E2F2D37CB371}" dt="2019-03-14T12:33:31.006" v="565" actId="26606"/>
          <ac:grpSpMkLst>
            <pc:docMk/>
            <pc:sldMk cId="2145140638" sldId="261"/>
            <ac:grpSpMk id="96" creationId="{87541ADB-87EF-4200-97D8-ADFDD08077FC}"/>
          </ac:grpSpMkLst>
        </pc:grpChg>
        <pc:grpChg chg="add del">
          <ac:chgData name="Nick Thomas" userId="c70d66d9-7267-4f59-8d9e-6268ec5bdaef" providerId="ADAL" clId="{966A7F44-76B4-4CE4-ACE9-E2F2D37CB371}" dt="2019-03-14T12:33:31.760" v="567" actId="26606"/>
          <ac:grpSpMkLst>
            <pc:docMk/>
            <pc:sldMk cId="2145140638" sldId="261"/>
            <ac:grpSpMk id="1034" creationId="{9D90646A-3E91-4348-80BF-9E37EA59EE60}"/>
          </ac:grpSpMkLst>
        </pc:grpChg>
        <pc:grpChg chg="add del">
          <ac:chgData name="Nick Thomas" userId="c70d66d9-7267-4f59-8d9e-6268ec5bdaef" providerId="ADAL" clId="{966A7F44-76B4-4CE4-ACE9-E2F2D37CB371}" dt="2019-03-14T12:33:31.760" v="567" actId="26606"/>
          <ac:grpSpMkLst>
            <pc:docMk/>
            <pc:sldMk cId="2145140638" sldId="261"/>
            <ac:grpSpMk id="1040" creationId="{A742748B-85F7-44FE-8FCB-C21EDABC1322}"/>
          </ac:grpSpMkLst>
        </pc:grpChg>
        <pc:grpChg chg="add del">
          <ac:chgData name="Nick Thomas" userId="c70d66d9-7267-4f59-8d9e-6268ec5bdaef" providerId="ADAL" clId="{966A7F44-76B4-4CE4-ACE9-E2F2D37CB371}" dt="2019-03-14T12:33:35.739" v="569" actId="26606"/>
          <ac:grpSpMkLst>
            <pc:docMk/>
            <pc:sldMk cId="2145140638" sldId="261"/>
            <ac:grpSpMk id="1043" creationId="{CB6D7060-11D0-4C7D-AC60-7D5D7C63E16B}"/>
          </ac:grpSpMkLst>
        </pc:grpChg>
        <pc:grpChg chg="add del">
          <ac:chgData name="Nick Thomas" userId="c70d66d9-7267-4f59-8d9e-6268ec5bdaef" providerId="ADAL" clId="{966A7F44-76B4-4CE4-ACE9-E2F2D37CB371}" dt="2019-03-14T12:33:35.739" v="569" actId="26606"/>
          <ac:grpSpMkLst>
            <pc:docMk/>
            <pc:sldMk cId="2145140638" sldId="261"/>
            <ac:grpSpMk id="1046" creationId="{01D927EF-4EA2-4056-882B-CB84454E36D5}"/>
          </ac:grpSpMkLst>
        </pc:grpChg>
        <pc:grpChg chg="add del">
          <ac:chgData name="Nick Thomas" userId="c70d66d9-7267-4f59-8d9e-6268ec5bdaef" providerId="ADAL" clId="{966A7F44-76B4-4CE4-ACE9-E2F2D37CB371}" dt="2019-03-14T12:33:44.419" v="571" actId="26606"/>
          <ac:grpSpMkLst>
            <pc:docMk/>
            <pc:sldMk cId="2145140638" sldId="261"/>
            <ac:grpSpMk id="1050" creationId="{9D90646A-3E91-4348-80BF-9E37EA59EE60}"/>
          </ac:grpSpMkLst>
        </pc:grpChg>
        <pc:picChg chg="add mod ord">
          <ac:chgData name="Nick Thomas" userId="c70d66d9-7267-4f59-8d9e-6268ec5bdaef" providerId="ADAL" clId="{966A7F44-76B4-4CE4-ACE9-E2F2D37CB371}" dt="2019-03-18T13:45:29.703" v="578" actId="14100"/>
          <ac:picMkLst>
            <pc:docMk/>
            <pc:sldMk cId="2145140638" sldId="261"/>
            <ac:picMk id="1026" creationId="{5377ADE4-196C-4889-BEFC-7B3156BCF4DA}"/>
          </ac:picMkLst>
        </pc:picChg>
        <pc:picChg chg="add del mod ord">
          <ac:chgData name="Nick Thomas" userId="c70d66d9-7267-4f59-8d9e-6268ec5bdaef" providerId="ADAL" clId="{966A7F44-76B4-4CE4-ACE9-E2F2D37CB371}" dt="2019-03-18T13:51:36.536" v="596" actId="478"/>
          <ac:picMkLst>
            <pc:docMk/>
            <pc:sldMk cId="2145140638" sldId="261"/>
            <ac:picMk id="1028" creationId="{111CAAED-56DE-4BCE-AED7-1158167D091C}"/>
          </ac:picMkLst>
        </pc:picChg>
        <pc:picChg chg="add mod">
          <ac:chgData name="Nick Thomas" userId="c70d66d9-7267-4f59-8d9e-6268ec5bdaef" providerId="ADAL" clId="{966A7F44-76B4-4CE4-ACE9-E2F2D37CB371}" dt="2019-03-18T13:45:23.772" v="576" actId="1076"/>
          <ac:picMkLst>
            <pc:docMk/>
            <pc:sldMk cId="2145140638" sldId="261"/>
            <ac:picMk id="1030" creationId="{FBDAC25A-09C6-4CA6-ADEC-3B295B079417}"/>
          </ac:picMkLst>
        </pc:picChg>
        <pc:picChg chg="add del mod ord">
          <ac:chgData name="Nick Thomas" userId="c70d66d9-7267-4f59-8d9e-6268ec5bdaef" providerId="ADAL" clId="{966A7F44-76B4-4CE4-ACE9-E2F2D37CB371}" dt="2019-03-18T13:51:43.183" v="598" actId="478"/>
          <ac:picMkLst>
            <pc:docMk/>
            <pc:sldMk cId="2145140638" sldId="261"/>
            <ac:picMk id="1032" creationId="{7546012A-4341-40CD-977B-721CD3EF98D8}"/>
          </ac:picMkLst>
        </pc:picChg>
        <pc:picChg chg="add mod">
          <ac:chgData name="Nick Thomas" userId="c70d66d9-7267-4f59-8d9e-6268ec5bdaef" providerId="ADAL" clId="{966A7F44-76B4-4CE4-ACE9-E2F2D37CB371}" dt="2019-03-21T17:39:58.835" v="5115" actId="1076"/>
          <ac:picMkLst>
            <pc:docMk/>
            <pc:sldMk cId="2145140638" sldId="261"/>
            <ac:picMk id="2050" creationId="{0FA53C62-F649-4097-8BE4-777492305BEE}"/>
          </ac:picMkLst>
        </pc:picChg>
      </pc:sldChg>
      <pc:sldChg chg="addSp delSp modSp add modAnim">
        <pc:chgData name="Nick Thomas" userId="c70d66d9-7267-4f59-8d9e-6268ec5bdaef" providerId="ADAL" clId="{966A7F44-76B4-4CE4-ACE9-E2F2D37CB371}" dt="2019-03-18T14:01:39.133" v="964"/>
        <pc:sldMkLst>
          <pc:docMk/>
          <pc:sldMk cId="1786608512" sldId="262"/>
        </pc:sldMkLst>
        <pc:spChg chg="mod">
          <ac:chgData name="Nick Thomas" userId="c70d66d9-7267-4f59-8d9e-6268ec5bdaef" providerId="ADAL" clId="{966A7F44-76B4-4CE4-ACE9-E2F2D37CB371}" dt="2019-03-18T13:56:57.536" v="648" actId="20577"/>
          <ac:spMkLst>
            <pc:docMk/>
            <pc:sldMk cId="1786608512" sldId="262"/>
            <ac:spMk id="2" creationId="{E5362D3C-32E6-4660-9D88-3920EA47BB49}"/>
          </ac:spMkLst>
        </pc:spChg>
        <pc:spChg chg="del">
          <ac:chgData name="Nick Thomas" userId="c70d66d9-7267-4f59-8d9e-6268ec5bdaef" providerId="ADAL" clId="{966A7F44-76B4-4CE4-ACE9-E2F2D37CB371}" dt="2019-03-18T13:58:56.841" v="928"/>
          <ac:spMkLst>
            <pc:docMk/>
            <pc:sldMk cId="1786608512" sldId="262"/>
            <ac:spMk id="3" creationId="{6D1BE64A-1F17-44A9-AC1F-93A6D4B4B260}"/>
          </ac:spMkLst>
        </pc:spChg>
        <pc:spChg chg="mod">
          <ac:chgData name="Nick Thomas" userId="c70d66d9-7267-4f59-8d9e-6268ec5bdaef" providerId="ADAL" clId="{966A7F44-76B4-4CE4-ACE9-E2F2D37CB371}" dt="2019-03-18T14:01:30.598" v="962" actId="313"/>
          <ac:spMkLst>
            <pc:docMk/>
            <pc:sldMk cId="1786608512" sldId="262"/>
            <ac:spMk id="4" creationId="{6D248236-CA75-4DA7-A265-BC0DE1B02FA4}"/>
          </ac:spMkLst>
        </pc:spChg>
        <pc:picChg chg="add mod">
          <ac:chgData name="Nick Thomas" userId="c70d66d9-7267-4f59-8d9e-6268ec5bdaef" providerId="ADAL" clId="{966A7F44-76B4-4CE4-ACE9-E2F2D37CB371}" dt="2019-03-18T14:00:28.706" v="952" actId="1076"/>
          <ac:picMkLst>
            <pc:docMk/>
            <pc:sldMk cId="1786608512" sldId="262"/>
            <ac:picMk id="1026" creationId="{CFF4E336-6277-46BA-91AB-AAA5F3FFC8D5}"/>
          </ac:picMkLst>
        </pc:picChg>
        <pc:picChg chg="add mod">
          <ac:chgData name="Nick Thomas" userId="c70d66d9-7267-4f59-8d9e-6268ec5bdaef" providerId="ADAL" clId="{966A7F44-76B4-4CE4-ACE9-E2F2D37CB371}" dt="2019-03-18T14:00:35.782" v="953" actId="1076"/>
          <ac:picMkLst>
            <pc:docMk/>
            <pc:sldMk cId="1786608512" sldId="262"/>
            <ac:picMk id="1028" creationId="{1F75405A-30CD-498C-9C6C-C6ABCD4D0479}"/>
          </ac:picMkLst>
        </pc:picChg>
        <pc:picChg chg="add mod">
          <ac:chgData name="Nick Thomas" userId="c70d66d9-7267-4f59-8d9e-6268ec5bdaef" providerId="ADAL" clId="{966A7F44-76B4-4CE4-ACE9-E2F2D37CB371}" dt="2019-03-18T14:00:47.518" v="955" actId="1076"/>
          <ac:picMkLst>
            <pc:docMk/>
            <pc:sldMk cId="1786608512" sldId="262"/>
            <ac:picMk id="1030" creationId="{CE151EB4-4712-47D5-BBF6-C8CF8918CE5B}"/>
          </ac:picMkLst>
        </pc:picChg>
        <pc:picChg chg="add mod">
          <ac:chgData name="Nick Thomas" userId="c70d66d9-7267-4f59-8d9e-6268ec5bdaef" providerId="ADAL" clId="{966A7F44-76B4-4CE4-ACE9-E2F2D37CB371}" dt="2019-03-18T14:00:49.460" v="956" actId="1076"/>
          <ac:picMkLst>
            <pc:docMk/>
            <pc:sldMk cId="1786608512" sldId="262"/>
            <ac:picMk id="1032" creationId="{27A0EB74-2E4B-4500-87AF-ADC1D7F6D748}"/>
          </ac:picMkLst>
        </pc:picChg>
        <pc:picChg chg="add mod">
          <ac:chgData name="Nick Thomas" userId="c70d66d9-7267-4f59-8d9e-6268ec5bdaef" providerId="ADAL" clId="{966A7F44-76B4-4CE4-ACE9-E2F2D37CB371}" dt="2019-03-18T14:01:18.817" v="960" actId="1076"/>
          <ac:picMkLst>
            <pc:docMk/>
            <pc:sldMk cId="1786608512" sldId="262"/>
            <ac:picMk id="1034" creationId="{6DA04FDE-4957-440A-BC50-7BCB1F1FAEE3}"/>
          </ac:picMkLst>
        </pc:picChg>
      </pc:sldChg>
      <pc:sldChg chg="modSp add">
        <pc:chgData name="Nick Thomas" userId="c70d66d9-7267-4f59-8d9e-6268ec5bdaef" providerId="ADAL" clId="{966A7F44-76B4-4CE4-ACE9-E2F2D37CB371}" dt="2019-03-18T13:56:43.705" v="620"/>
        <pc:sldMkLst>
          <pc:docMk/>
          <pc:sldMk cId="1239637943" sldId="265"/>
        </pc:sldMkLst>
        <pc:spChg chg="mod">
          <ac:chgData name="Nick Thomas" userId="c70d66d9-7267-4f59-8d9e-6268ec5bdaef" providerId="ADAL" clId="{966A7F44-76B4-4CE4-ACE9-E2F2D37CB371}" dt="2019-03-18T13:56:43.705" v="620"/>
          <ac:spMkLst>
            <pc:docMk/>
            <pc:sldMk cId="1239637943" sldId="265"/>
            <ac:spMk id="2" creationId="{B706649E-BD2D-4A7F-AEDF-B2E35D67921B}"/>
          </ac:spMkLst>
        </pc:spChg>
      </pc:sldChg>
      <pc:sldChg chg="addSp delSp modSp add">
        <pc:chgData name="Nick Thomas" userId="c70d66d9-7267-4f59-8d9e-6268ec5bdaef" providerId="ADAL" clId="{966A7F44-76B4-4CE4-ACE9-E2F2D37CB371}" dt="2019-03-21T17:49:01.348" v="5497" actId="478"/>
        <pc:sldMkLst>
          <pc:docMk/>
          <pc:sldMk cId="918313237" sldId="266"/>
        </pc:sldMkLst>
        <pc:spChg chg="mod">
          <ac:chgData name="Nick Thomas" userId="c70d66d9-7267-4f59-8d9e-6268ec5bdaef" providerId="ADAL" clId="{966A7F44-76B4-4CE4-ACE9-E2F2D37CB371}" dt="2019-03-18T14:02:46.261" v="1009" actId="20577"/>
          <ac:spMkLst>
            <pc:docMk/>
            <pc:sldMk cId="918313237" sldId="266"/>
            <ac:spMk id="2" creationId="{8730BE23-4CDF-4046-81BF-8A1202F4E1D8}"/>
          </ac:spMkLst>
        </pc:spChg>
        <pc:spChg chg="del">
          <ac:chgData name="Nick Thomas" userId="c70d66d9-7267-4f59-8d9e-6268ec5bdaef" providerId="ADAL" clId="{966A7F44-76B4-4CE4-ACE9-E2F2D37CB371}" dt="2019-03-18T14:21:08.588" v="1010" actId="478"/>
          <ac:spMkLst>
            <pc:docMk/>
            <pc:sldMk cId="918313237" sldId="266"/>
            <ac:spMk id="3" creationId="{18633556-637B-457A-8862-26361E5E9BB0}"/>
          </ac:spMkLst>
        </pc:spChg>
        <pc:spChg chg="mod">
          <ac:chgData name="Nick Thomas" userId="c70d66d9-7267-4f59-8d9e-6268ec5bdaef" providerId="ADAL" clId="{966A7F44-76B4-4CE4-ACE9-E2F2D37CB371}" dt="2019-03-18T14:28:33.296" v="1305" actId="20577"/>
          <ac:spMkLst>
            <pc:docMk/>
            <pc:sldMk cId="918313237" sldId="266"/>
            <ac:spMk id="4" creationId="{4EE884FE-9A8D-42FE-9140-A9F90A222D19}"/>
          </ac:spMkLst>
        </pc:spChg>
        <pc:grpChg chg="add del mod">
          <ac:chgData name="Nick Thomas" userId="c70d66d9-7267-4f59-8d9e-6268ec5bdaef" providerId="ADAL" clId="{966A7F44-76B4-4CE4-ACE9-E2F2D37CB371}" dt="2019-03-21T17:49:01.348" v="5497" actId="478"/>
          <ac:grpSpMkLst>
            <pc:docMk/>
            <pc:sldMk cId="918313237" sldId="266"/>
            <ac:grpSpMk id="65" creationId="{5C3EFCCC-ADC5-443A-8A73-A7E6B29B1A1C}"/>
          </ac:grpSpMkLst>
        </pc:grpChg>
        <pc:grpChg chg="add del mod">
          <ac:chgData name="Nick Thomas" userId="c70d66d9-7267-4f59-8d9e-6268ec5bdaef" providerId="ADAL" clId="{966A7F44-76B4-4CE4-ACE9-E2F2D37CB371}" dt="2019-03-18T14:28:59.245" v="1312"/>
          <ac:grpSpMkLst>
            <pc:docMk/>
            <pc:sldMk cId="918313237" sldId="266"/>
            <ac:grpSpMk id="66" creationId="{2E46F481-FE24-49D4-9D2F-41026D051DD2}"/>
          </ac:grpSpMkLst>
        </pc:grpChg>
        <pc:picChg chg="add mod">
          <ac:chgData name="Nick Thomas" userId="c70d66d9-7267-4f59-8d9e-6268ec5bdaef" providerId="ADAL" clId="{966A7F44-76B4-4CE4-ACE9-E2F2D37CB371}" dt="2019-03-18T14:28:52.986" v="1310" actId="1076"/>
          <ac:picMkLst>
            <pc:docMk/>
            <pc:sldMk cId="918313237" sldId="266"/>
            <ac:picMk id="2050" creationId="{37A97FD7-0145-4283-B154-64507278E902}"/>
          </ac:picMkLst>
        </pc:picChg>
        <pc:cxnChg chg="add mod">
          <ac:chgData name="Nick Thomas" userId="c70d66d9-7267-4f59-8d9e-6268ec5bdaef" providerId="ADAL" clId="{966A7F44-76B4-4CE4-ACE9-E2F2D37CB371}" dt="2019-03-18T14:25:42.942" v="1084" actId="164"/>
          <ac:cxnSpMkLst>
            <pc:docMk/>
            <pc:sldMk cId="918313237" sldId="266"/>
            <ac:cxnSpMk id="6" creationId="{1A62EE47-4BA4-4503-911C-9D9151B63B7C}"/>
          </ac:cxnSpMkLst>
        </pc:cxnChg>
        <pc:cxnChg chg="add mod">
          <ac:chgData name="Nick Thomas" userId="c70d66d9-7267-4f59-8d9e-6268ec5bdaef" providerId="ADAL" clId="{966A7F44-76B4-4CE4-ACE9-E2F2D37CB371}" dt="2019-03-18T14:25:42.942" v="1084" actId="164"/>
          <ac:cxnSpMkLst>
            <pc:docMk/>
            <pc:sldMk cId="918313237" sldId="266"/>
            <ac:cxnSpMk id="9" creationId="{638E417B-1FA6-477B-992A-86D7560D3D4F}"/>
          </ac:cxnSpMkLst>
        </pc:cxnChg>
        <pc:cxnChg chg="add mod">
          <ac:chgData name="Nick Thomas" userId="c70d66d9-7267-4f59-8d9e-6268ec5bdaef" providerId="ADAL" clId="{966A7F44-76B4-4CE4-ACE9-E2F2D37CB371}" dt="2019-03-18T14:25:42.942" v="1084" actId="164"/>
          <ac:cxnSpMkLst>
            <pc:docMk/>
            <pc:sldMk cId="918313237" sldId="266"/>
            <ac:cxnSpMk id="10" creationId="{D6CA3210-D1B8-4D93-A423-6365060A9DBF}"/>
          </ac:cxnSpMkLst>
        </pc:cxnChg>
        <pc:cxnChg chg="add mod">
          <ac:chgData name="Nick Thomas" userId="c70d66d9-7267-4f59-8d9e-6268ec5bdaef" providerId="ADAL" clId="{966A7F44-76B4-4CE4-ACE9-E2F2D37CB371}" dt="2019-03-18T14:25:42.942" v="1084" actId="164"/>
          <ac:cxnSpMkLst>
            <pc:docMk/>
            <pc:sldMk cId="918313237" sldId="266"/>
            <ac:cxnSpMk id="11" creationId="{09E4FE02-3AE3-4F75-8B15-5A60A477FBCA}"/>
          </ac:cxnSpMkLst>
        </pc:cxnChg>
        <pc:cxnChg chg="add del">
          <ac:chgData name="Nick Thomas" userId="c70d66d9-7267-4f59-8d9e-6268ec5bdaef" providerId="ADAL" clId="{966A7F44-76B4-4CE4-ACE9-E2F2D37CB371}" dt="2019-03-18T14:22:28.183" v="1025"/>
          <ac:cxnSpMkLst>
            <pc:docMk/>
            <pc:sldMk cId="918313237" sldId="266"/>
            <ac:cxnSpMk id="13" creationId="{175864D0-2A8E-4386-A41F-ABDC3F45170E}"/>
          </ac:cxnSpMkLst>
        </pc:cxnChg>
        <pc:cxnChg chg="add del mod">
          <ac:chgData name="Nick Thomas" userId="c70d66d9-7267-4f59-8d9e-6268ec5bdaef" providerId="ADAL" clId="{966A7F44-76B4-4CE4-ACE9-E2F2D37CB371}" dt="2019-03-18T14:22:34.085" v="1030"/>
          <ac:cxnSpMkLst>
            <pc:docMk/>
            <pc:sldMk cId="918313237" sldId="266"/>
            <ac:cxnSpMk id="14" creationId="{4619FA94-0B53-4C7E-87FB-18A4415C523E}"/>
          </ac:cxnSpMkLst>
        </pc:cxnChg>
        <pc:cxnChg chg="add mod">
          <ac:chgData name="Nick Thomas" userId="c70d66d9-7267-4f59-8d9e-6268ec5bdaef" providerId="ADAL" clId="{966A7F44-76B4-4CE4-ACE9-E2F2D37CB371}" dt="2019-03-18T14:25:42.942" v="1084" actId="164"/>
          <ac:cxnSpMkLst>
            <pc:docMk/>
            <pc:sldMk cId="918313237" sldId="266"/>
            <ac:cxnSpMk id="15" creationId="{F155F57B-E9B0-42BF-AB34-87D32D20B92F}"/>
          </ac:cxnSpMkLst>
        </pc:cxnChg>
        <pc:cxnChg chg="add mod">
          <ac:chgData name="Nick Thomas" userId="c70d66d9-7267-4f59-8d9e-6268ec5bdaef" providerId="ADAL" clId="{966A7F44-76B4-4CE4-ACE9-E2F2D37CB371}" dt="2019-03-18T14:25:42.942" v="1084" actId="164"/>
          <ac:cxnSpMkLst>
            <pc:docMk/>
            <pc:sldMk cId="918313237" sldId="266"/>
            <ac:cxnSpMk id="16" creationId="{D6C3A4FA-D620-4B21-8EE3-A34159B9FAB8}"/>
          </ac:cxnSpMkLst>
        </pc:cxnChg>
        <pc:cxnChg chg="add mod">
          <ac:chgData name="Nick Thomas" userId="c70d66d9-7267-4f59-8d9e-6268ec5bdaef" providerId="ADAL" clId="{966A7F44-76B4-4CE4-ACE9-E2F2D37CB371}" dt="2019-03-18T14:25:42.942" v="1084" actId="164"/>
          <ac:cxnSpMkLst>
            <pc:docMk/>
            <pc:sldMk cId="918313237" sldId="266"/>
            <ac:cxnSpMk id="17" creationId="{95FF2A75-9363-4C7D-A440-D8954F77AB60}"/>
          </ac:cxnSpMkLst>
        </pc:cxnChg>
        <pc:cxnChg chg="add mod">
          <ac:chgData name="Nick Thomas" userId="c70d66d9-7267-4f59-8d9e-6268ec5bdaef" providerId="ADAL" clId="{966A7F44-76B4-4CE4-ACE9-E2F2D37CB371}" dt="2019-03-18T14:25:42.942" v="1084" actId="164"/>
          <ac:cxnSpMkLst>
            <pc:docMk/>
            <pc:sldMk cId="918313237" sldId="266"/>
            <ac:cxnSpMk id="18" creationId="{8C08AFA3-379E-4A7A-96DC-8EA394918BDF}"/>
          </ac:cxnSpMkLst>
        </pc:cxnChg>
        <pc:cxnChg chg="add mod">
          <ac:chgData name="Nick Thomas" userId="c70d66d9-7267-4f59-8d9e-6268ec5bdaef" providerId="ADAL" clId="{966A7F44-76B4-4CE4-ACE9-E2F2D37CB371}" dt="2019-03-18T14:25:42.942" v="1084" actId="164"/>
          <ac:cxnSpMkLst>
            <pc:docMk/>
            <pc:sldMk cId="918313237" sldId="266"/>
            <ac:cxnSpMk id="19" creationId="{54C64593-4516-4B37-AB01-F313053F6E64}"/>
          </ac:cxnSpMkLst>
        </pc:cxnChg>
        <pc:cxnChg chg="add mod">
          <ac:chgData name="Nick Thomas" userId="c70d66d9-7267-4f59-8d9e-6268ec5bdaef" providerId="ADAL" clId="{966A7F44-76B4-4CE4-ACE9-E2F2D37CB371}" dt="2019-03-18T14:25:42.942" v="1084" actId="164"/>
          <ac:cxnSpMkLst>
            <pc:docMk/>
            <pc:sldMk cId="918313237" sldId="266"/>
            <ac:cxnSpMk id="20" creationId="{6606FC9B-4C8F-40B0-BC12-B31478A392B0}"/>
          </ac:cxnSpMkLst>
        </pc:cxnChg>
        <pc:cxnChg chg="add mod">
          <ac:chgData name="Nick Thomas" userId="c70d66d9-7267-4f59-8d9e-6268ec5bdaef" providerId="ADAL" clId="{966A7F44-76B4-4CE4-ACE9-E2F2D37CB371}" dt="2019-03-18T14:25:37.374" v="1082" actId="164"/>
          <ac:cxnSpMkLst>
            <pc:docMk/>
            <pc:sldMk cId="918313237" sldId="266"/>
            <ac:cxnSpMk id="21" creationId="{254781D1-F2E7-402C-B705-A05B2934682A}"/>
          </ac:cxnSpMkLst>
        </pc:cxnChg>
        <pc:cxnChg chg="add mod">
          <ac:chgData name="Nick Thomas" userId="c70d66d9-7267-4f59-8d9e-6268ec5bdaef" providerId="ADAL" clId="{966A7F44-76B4-4CE4-ACE9-E2F2D37CB371}" dt="2019-03-18T14:25:37.374" v="1082" actId="164"/>
          <ac:cxnSpMkLst>
            <pc:docMk/>
            <pc:sldMk cId="918313237" sldId="266"/>
            <ac:cxnSpMk id="22" creationId="{01EEF06A-7F1E-4289-9072-0DD2F397D66F}"/>
          </ac:cxnSpMkLst>
        </pc:cxnChg>
        <pc:cxnChg chg="add mod">
          <ac:chgData name="Nick Thomas" userId="c70d66d9-7267-4f59-8d9e-6268ec5bdaef" providerId="ADAL" clId="{966A7F44-76B4-4CE4-ACE9-E2F2D37CB371}" dt="2019-03-18T14:25:37.374" v="1082" actId="164"/>
          <ac:cxnSpMkLst>
            <pc:docMk/>
            <pc:sldMk cId="918313237" sldId="266"/>
            <ac:cxnSpMk id="23" creationId="{9568D9FA-D45F-413A-A35E-DEF32CAB773E}"/>
          </ac:cxnSpMkLst>
        </pc:cxnChg>
        <pc:cxnChg chg="add mod">
          <ac:chgData name="Nick Thomas" userId="c70d66d9-7267-4f59-8d9e-6268ec5bdaef" providerId="ADAL" clId="{966A7F44-76B4-4CE4-ACE9-E2F2D37CB371}" dt="2019-03-18T14:25:37.374" v="1082" actId="164"/>
          <ac:cxnSpMkLst>
            <pc:docMk/>
            <pc:sldMk cId="918313237" sldId="266"/>
            <ac:cxnSpMk id="24" creationId="{A426B098-66F0-4B83-B98C-DFE1FC976873}"/>
          </ac:cxnSpMkLst>
        </pc:cxnChg>
        <pc:cxnChg chg="add mod">
          <ac:chgData name="Nick Thomas" userId="c70d66d9-7267-4f59-8d9e-6268ec5bdaef" providerId="ADAL" clId="{966A7F44-76B4-4CE4-ACE9-E2F2D37CB371}" dt="2019-03-18T14:25:37.374" v="1082" actId="164"/>
          <ac:cxnSpMkLst>
            <pc:docMk/>
            <pc:sldMk cId="918313237" sldId="266"/>
            <ac:cxnSpMk id="25" creationId="{4DA2567E-8002-4650-87BC-558DB4CC694B}"/>
          </ac:cxnSpMkLst>
        </pc:cxnChg>
        <pc:cxnChg chg="add mod">
          <ac:chgData name="Nick Thomas" userId="c70d66d9-7267-4f59-8d9e-6268ec5bdaef" providerId="ADAL" clId="{966A7F44-76B4-4CE4-ACE9-E2F2D37CB371}" dt="2019-03-18T14:25:37.374" v="1082" actId="164"/>
          <ac:cxnSpMkLst>
            <pc:docMk/>
            <pc:sldMk cId="918313237" sldId="266"/>
            <ac:cxnSpMk id="26" creationId="{057300E3-22FC-4FDE-9B1D-A02C8DE74A53}"/>
          </ac:cxnSpMkLst>
        </pc:cxnChg>
        <pc:cxnChg chg="add mod">
          <ac:chgData name="Nick Thomas" userId="c70d66d9-7267-4f59-8d9e-6268ec5bdaef" providerId="ADAL" clId="{966A7F44-76B4-4CE4-ACE9-E2F2D37CB371}" dt="2019-03-18T14:25:37.374" v="1082" actId="164"/>
          <ac:cxnSpMkLst>
            <pc:docMk/>
            <pc:sldMk cId="918313237" sldId="266"/>
            <ac:cxnSpMk id="27" creationId="{913DFC57-E473-4C84-8282-91CD7AC2249B}"/>
          </ac:cxnSpMkLst>
        </pc:cxnChg>
        <pc:cxnChg chg="add mod">
          <ac:chgData name="Nick Thomas" userId="c70d66d9-7267-4f59-8d9e-6268ec5bdaef" providerId="ADAL" clId="{966A7F44-76B4-4CE4-ACE9-E2F2D37CB371}" dt="2019-03-18T14:25:37.374" v="1082" actId="164"/>
          <ac:cxnSpMkLst>
            <pc:docMk/>
            <pc:sldMk cId="918313237" sldId="266"/>
            <ac:cxnSpMk id="28" creationId="{3738E11E-6AF3-4D33-9D60-B0785EA198EF}"/>
          </ac:cxnSpMkLst>
        </pc:cxnChg>
        <pc:cxnChg chg="add mod">
          <ac:chgData name="Nick Thomas" userId="c70d66d9-7267-4f59-8d9e-6268ec5bdaef" providerId="ADAL" clId="{966A7F44-76B4-4CE4-ACE9-E2F2D37CB371}" dt="2019-03-18T14:25:37.374" v="1082" actId="164"/>
          <ac:cxnSpMkLst>
            <pc:docMk/>
            <pc:sldMk cId="918313237" sldId="266"/>
            <ac:cxnSpMk id="29" creationId="{8703B52F-B2E9-4CD7-A942-0E5F55BC4393}"/>
          </ac:cxnSpMkLst>
        </pc:cxnChg>
        <pc:cxnChg chg="add mod">
          <ac:chgData name="Nick Thomas" userId="c70d66d9-7267-4f59-8d9e-6268ec5bdaef" providerId="ADAL" clId="{966A7F44-76B4-4CE4-ACE9-E2F2D37CB371}" dt="2019-03-18T14:25:37.374" v="1082" actId="164"/>
          <ac:cxnSpMkLst>
            <pc:docMk/>
            <pc:sldMk cId="918313237" sldId="266"/>
            <ac:cxnSpMk id="30" creationId="{C7FF9B2E-A232-40C8-B414-B02F92A3727C}"/>
          </ac:cxnSpMkLst>
        </pc:cxnChg>
        <pc:cxnChg chg="add mod">
          <ac:chgData name="Nick Thomas" userId="c70d66d9-7267-4f59-8d9e-6268ec5bdaef" providerId="ADAL" clId="{966A7F44-76B4-4CE4-ACE9-E2F2D37CB371}" dt="2019-03-18T14:25:42.942" v="1084" actId="164"/>
          <ac:cxnSpMkLst>
            <pc:docMk/>
            <pc:sldMk cId="918313237" sldId="266"/>
            <ac:cxnSpMk id="44" creationId="{18FFD6A6-07EB-427E-9F04-0E05078EE382}"/>
          </ac:cxnSpMkLst>
        </pc:cxnChg>
        <pc:cxnChg chg="add mod">
          <ac:chgData name="Nick Thomas" userId="c70d66d9-7267-4f59-8d9e-6268ec5bdaef" providerId="ADAL" clId="{966A7F44-76B4-4CE4-ACE9-E2F2D37CB371}" dt="2019-03-18T14:25:37.374" v="1082" actId="164"/>
          <ac:cxnSpMkLst>
            <pc:docMk/>
            <pc:sldMk cId="918313237" sldId="266"/>
            <ac:cxnSpMk id="45" creationId="{91181454-1DB4-4250-960E-7629041B4BD6}"/>
          </ac:cxnSpMkLst>
        </pc:cxnChg>
        <pc:cxnChg chg="add mod">
          <ac:chgData name="Nick Thomas" userId="c70d66d9-7267-4f59-8d9e-6268ec5bdaef" providerId="ADAL" clId="{966A7F44-76B4-4CE4-ACE9-E2F2D37CB371}" dt="2019-03-18T14:25:37.374" v="1082" actId="164"/>
          <ac:cxnSpMkLst>
            <pc:docMk/>
            <pc:sldMk cId="918313237" sldId="266"/>
            <ac:cxnSpMk id="50" creationId="{878D849A-62B6-4480-86C8-F5F91DB95CFA}"/>
          </ac:cxnSpMkLst>
        </pc:cxnChg>
        <pc:cxnChg chg="add mod">
          <ac:chgData name="Nick Thomas" userId="c70d66d9-7267-4f59-8d9e-6268ec5bdaef" providerId="ADAL" clId="{966A7F44-76B4-4CE4-ACE9-E2F2D37CB371}" dt="2019-03-18T14:25:37.374" v="1082" actId="164"/>
          <ac:cxnSpMkLst>
            <pc:docMk/>
            <pc:sldMk cId="918313237" sldId="266"/>
            <ac:cxnSpMk id="54" creationId="{D530A631-6A88-4CBC-A31E-219F068AC242}"/>
          </ac:cxnSpMkLst>
        </pc:cxnChg>
        <pc:cxnChg chg="add mod">
          <ac:chgData name="Nick Thomas" userId="c70d66d9-7267-4f59-8d9e-6268ec5bdaef" providerId="ADAL" clId="{966A7F44-76B4-4CE4-ACE9-E2F2D37CB371}" dt="2019-03-18T14:25:37.374" v="1082" actId="164"/>
          <ac:cxnSpMkLst>
            <pc:docMk/>
            <pc:sldMk cId="918313237" sldId="266"/>
            <ac:cxnSpMk id="57" creationId="{F38F5BD2-0209-4063-B7C1-DCB75E74877B}"/>
          </ac:cxnSpMkLst>
        </pc:cxnChg>
        <pc:cxnChg chg="add mod">
          <ac:chgData name="Nick Thomas" userId="c70d66d9-7267-4f59-8d9e-6268ec5bdaef" providerId="ADAL" clId="{966A7F44-76B4-4CE4-ACE9-E2F2D37CB371}" dt="2019-03-18T14:25:37.374" v="1082" actId="164"/>
          <ac:cxnSpMkLst>
            <pc:docMk/>
            <pc:sldMk cId="918313237" sldId="266"/>
            <ac:cxnSpMk id="61" creationId="{CDF7CC31-E203-4968-8C1A-DCF5D9851D90}"/>
          </ac:cxnSpMkLst>
        </pc:cxnChg>
      </pc:sldChg>
      <pc:sldChg chg="addSp delSp modSp add">
        <pc:chgData name="Nick Thomas" userId="c70d66d9-7267-4f59-8d9e-6268ec5bdaef" providerId="ADAL" clId="{966A7F44-76B4-4CE4-ACE9-E2F2D37CB371}" dt="2019-03-18T14:36:11.798" v="1389"/>
        <pc:sldMkLst>
          <pc:docMk/>
          <pc:sldMk cId="3914497064" sldId="267"/>
        </pc:sldMkLst>
        <pc:spChg chg="del">
          <ac:chgData name="Nick Thomas" userId="c70d66d9-7267-4f59-8d9e-6268ec5bdaef" providerId="ADAL" clId="{966A7F44-76B4-4CE4-ACE9-E2F2D37CB371}" dt="2019-03-18T14:29:07.623" v="1316" actId="478"/>
          <ac:spMkLst>
            <pc:docMk/>
            <pc:sldMk cId="3914497064" sldId="267"/>
            <ac:spMk id="2" creationId="{6F6DDFE2-E294-463C-9A53-3891032335BF}"/>
          </ac:spMkLst>
        </pc:spChg>
        <pc:spChg chg="del">
          <ac:chgData name="Nick Thomas" userId="c70d66d9-7267-4f59-8d9e-6268ec5bdaef" providerId="ADAL" clId="{966A7F44-76B4-4CE4-ACE9-E2F2D37CB371}" dt="2019-03-18T14:29:01.508" v="1313" actId="478"/>
          <ac:spMkLst>
            <pc:docMk/>
            <pc:sldMk cId="3914497064" sldId="267"/>
            <ac:spMk id="3" creationId="{A21D83DB-1B30-4FD9-8713-CA6987504791}"/>
          </ac:spMkLst>
        </pc:spChg>
        <pc:spChg chg="del">
          <ac:chgData name="Nick Thomas" userId="c70d66d9-7267-4f59-8d9e-6268ec5bdaef" providerId="ADAL" clId="{966A7F44-76B4-4CE4-ACE9-E2F2D37CB371}" dt="2019-03-18T14:29:08.294" v="1317" actId="478"/>
          <ac:spMkLst>
            <pc:docMk/>
            <pc:sldMk cId="3914497064" sldId="267"/>
            <ac:spMk id="4" creationId="{C7A2EDB6-BB1E-4C87-AA95-D25EF28B9B86}"/>
          </ac:spMkLst>
        </pc:spChg>
        <pc:spChg chg="add mod">
          <ac:chgData name="Nick Thomas" userId="c70d66d9-7267-4f59-8d9e-6268ec5bdaef" providerId="ADAL" clId="{966A7F44-76B4-4CE4-ACE9-E2F2D37CB371}" dt="2019-03-18T14:30:48.813" v="1356" actId="14100"/>
          <ac:spMkLst>
            <pc:docMk/>
            <pc:sldMk cId="3914497064" sldId="267"/>
            <ac:spMk id="33" creationId="{36F897CB-2793-4EFE-B26E-8AB27B2AFFDE}"/>
          </ac:spMkLst>
        </pc:spChg>
        <pc:spChg chg="add mod">
          <ac:chgData name="Nick Thomas" userId="c70d66d9-7267-4f59-8d9e-6268ec5bdaef" providerId="ADAL" clId="{966A7F44-76B4-4CE4-ACE9-E2F2D37CB371}" dt="2019-03-18T14:30:48.813" v="1356" actId="14100"/>
          <ac:spMkLst>
            <pc:docMk/>
            <pc:sldMk cId="3914497064" sldId="267"/>
            <ac:spMk id="34" creationId="{CEF5F119-F02F-4605-BB08-D4CCE586EC04}"/>
          </ac:spMkLst>
        </pc:spChg>
        <pc:grpChg chg="add mod">
          <ac:chgData name="Nick Thomas" userId="c70d66d9-7267-4f59-8d9e-6268ec5bdaef" providerId="ADAL" clId="{966A7F44-76B4-4CE4-ACE9-E2F2D37CB371}" dt="2019-03-18T14:29:32.742" v="1326" actId="14100"/>
          <ac:grpSpMkLst>
            <pc:docMk/>
            <pc:sldMk cId="3914497064" sldId="267"/>
            <ac:grpSpMk id="5" creationId="{7009B236-716B-418B-ADF6-ED7E04EE2E56}"/>
          </ac:grpSpMkLst>
        </pc:grpChg>
        <pc:grpChg chg="add del mod">
          <ac:chgData name="Nick Thomas" userId="c70d66d9-7267-4f59-8d9e-6268ec5bdaef" providerId="ADAL" clId="{966A7F44-76B4-4CE4-ACE9-E2F2D37CB371}" dt="2019-03-18T14:31:25.728" v="1360" actId="478"/>
          <ac:grpSpMkLst>
            <pc:docMk/>
            <pc:sldMk cId="3914497064" sldId="267"/>
            <ac:grpSpMk id="17" creationId="{D296D87E-6336-4460-87E8-178BFEE06AC0}"/>
          </ac:grpSpMkLst>
        </pc:grpChg>
        <pc:picChg chg="add mod">
          <ac:chgData name="Nick Thomas" userId="c70d66d9-7267-4f59-8d9e-6268ec5bdaef" providerId="ADAL" clId="{966A7F44-76B4-4CE4-ACE9-E2F2D37CB371}" dt="2019-03-18T14:31:16.582" v="1358" actId="1076"/>
          <ac:picMkLst>
            <pc:docMk/>
            <pc:sldMk cId="3914497064" sldId="267"/>
            <ac:picMk id="36" creationId="{7ABEE08F-9437-4D26-97D4-3602932A2A26}"/>
          </ac:picMkLst>
        </pc:picChg>
        <pc:picChg chg="add mod">
          <ac:chgData name="Nick Thomas" userId="c70d66d9-7267-4f59-8d9e-6268ec5bdaef" providerId="ADAL" clId="{966A7F44-76B4-4CE4-ACE9-E2F2D37CB371}" dt="2019-03-18T14:36:08.538" v="1387" actId="688"/>
          <ac:picMkLst>
            <pc:docMk/>
            <pc:sldMk cId="3914497064" sldId="267"/>
            <ac:picMk id="38" creationId="{DE7F0BB6-0EBF-46B6-95D3-84B29EA4BAB5}"/>
          </ac:picMkLst>
        </pc:picChg>
        <pc:picChg chg="add del">
          <ac:chgData name="Nick Thomas" userId="c70d66d9-7267-4f59-8d9e-6268ec5bdaef" providerId="ADAL" clId="{966A7F44-76B4-4CE4-ACE9-E2F2D37CB371}" dt="2019-03-18T14:36:11.798" v="1389"/>
          <ac:picMkLst>
            <pc:docMk/>
            <pc:sldMk cId="3914497064" sldId="267"/>
            <ac:picMk id="39" creationId="{EADE4D61-53FB-4C71-9AB2-BBAC209FF55D}"/>
          </ac:picMkLst>
        </pc:picChg>
      </pc:sldChg>
      <pc:sldChg chg="addSp delSp modSp add">
        <pc:chgData name="Nick Thomas" userId="c70d66d9-7267-4f59-8d9e-6268ec5bdaef" providerId="ADAL" clId="{966A7F44-76B4-4CE4-ACE9-E2F2D37CB371}" dt="2019-03-18T14:36:42.362" v="1396" actId="1076"/>
        <pc:sldMkLst>
          <pc:docMk/>
          <pc:sldMk cId="974890648" sldId="268"/>
        </pc:sldMkLst>
        <pc:spChg chg="mod">
          <ac:chgData name="Nick Thomas" userId="c70d66d9-7267-4f59-8d9e-6268ec5bdaef" providerId="ADAL" clId="{966A7F44-76B4-4CE4-ACE9-E2F2D37CB371}" dt="2019-03-18T14:32:13.011" v="1372" actId="1076"/>
          <ac:spMkLst>
            <pc:docMk/>
            <pc:sldMk cId="974890648" sldId="268"/>
            <ac:spMk id="33" creationId="{36F897CB-2793-4EFE-B26E-8AB27B2AFFDE}"/>
          </ac:spMkLst>
        </pc:spChg>
        <pc:spChg chg="mod">
          <ac:chgData name="Nick Thomas" userId="c70d66d9-7267-4f59-8d9e-6268ec5bdaef" providerId="ADAL" clId="{966A7F44-76B4-4CE4-ACE9-E2F2D37CB371}" dt="2019-03-18T14:32:20.026" v="1376" actId="1076"/>
          <ac:spMkLst>
            <pc:docMk/>
            <pc:sldMk cId="974890648" sldId="268"/>
            <ac:spMk id="34" creationId="{CEF5F119-F02F-4605-BB08-D4CCE586EC04}"/>
          </ac:spMkLst>
        </pc:spChg>
        <pc:grpChg chg="del">
          <ac:chgData name="Nick Thomas" userId="c70d66d9-7267-4f59-8d9e-6268ec5bdaef" providerId="ADAL" clId="{966A7F44-76B4-4CE4-ACE9-E2F2D37CB371}" dt="2019-03-18T14:31:28.135" v="1361" actId="478"/>
          <ac:grpSpMkLst>
            <pc:docMk/>
            <pc:sldMk cId="974890648" sldId="268"/>
            <ac:grpSpMk id="5" creationId="{7009B236-716B-418B-ADF6-ED7E04EE2E56}"/>
          </ac:grpSpMkLst>
        </pc:grpChg>
        <pc:grpChg chg="mod ord">
          <ac:chgData name="Nick Thomas" userId="c70d66d9-7267-4f59-8d9e-6268ec5bdaef" providerId="ADAL" clId="{966A7F44-76B4-4CE4-ACE9-E2F2D37CB371}" dt="2019-03-18T14:31:48.750" v="1367" actId="166"/>
          <ac:grpSpMkLst>
            <pc:docMk/>
            <pc:sldMk cId="974890648" sldId="268"/>
            <ac:grpSpMk id="17" creationId="{D296D87E-6336-4460-87E8-178BFEE06AC0}"/>
          </ac:grpSpMkLst>
        </pc:grpChg>
        <pc:picChg chg="add mod">
          <ac:chgData name="Nick Thomas" userId="c70d66d9-7267-4f59-8d9e-6268ec5bdaef" providerId="ADAL" clId="{966A7F44-76B4-4CE4-ACE9-E2F2D37CB371}" dt="2019-03-18T14:36:42.362" v="1396" actId="1076"/>
          <ac:picMkLst>
            <pc:docMk/>
            <pc:sldMk cId="974890648" sldId="268"/>
            <ac:picMk id="37" creationId="{F29CDB4E-CA9E-4D3F-90A4-3476D20A9D46}"/>
          </ac:picMkLst>
        </pc:picChg>
        <pc:cxnChg chg="mod">
          <ac:chgData name="Nick Thomas" userId="c70d66d9-7267-4f59-8d9e-6268ec5bdaef" providerId="ADAL" clId="{966A7F44-76B4-4CE4-ACE9-E2F2D37CB371}" dt="2019-03-18T14:32:24.023" v="1377" actId="14100"/>
          <ac:cxnSpMkLst>
            <pc:docMk/>
            <pc:sldMk cId="974890648" sldId="268"/>
            <ac:cxnSpMk id="21" creationId="{4587E81B-7907-4900-84D5-F1B4A4E05D1A}"/>
          </ac:cxnSpMkLst>
        </pc:cxnChg>
        <pc:cxnChg chg="mod">
          <ac:chgData name="Nick Thomas" userId="c70d66d9-7267-4f59-8d9e-6268ec5bdaef" providerId="ADAL" clId="{966A7F44-76B4-4CE4-ACE9-E2F2D37CB371}" dt="2019-03-18T14:31:57.697" v="1369" actId="14100"/>
          <ac:cxnSpMkLst>
            <pc:docMk/>
            <pc:sldMk cId="974890648" sldId="268"/>
            <ac:cxnSpMk id="29" creationId="{17AA4C89-E8DF-4D4B-9712-2CD9D9E03764}"/>
          </ac:cxnSpMkLst>
        </pc:cxnChg>
      </pc:sldChg>
      <pc:sldChg chg="modSp add">
        <pc:chgData name="Nick Thomas" userId="c70d66d9-7267-4f59-8d9e-6268ec5bdaef" providerId="ADAL" clId="{966A7F44-76B4-4CE4-ACE9-E2F2D37CB371}" dt="2019-03-22T12:44:23.453" v="5509" actId="20577"/>
        <pc:sldMkLst>
          <pc:docMk/>
          <pc:sldMk cId="1264232240" sldId="269"/>
        </pc:sldMkLst>
        <pc:spChg chg="mod">
          <ac:chgData name="Nick Thomas" userId="c70d66d9-7267-4f59-8d9e-6268ec5bdaef" providerId="ADAL" clId="{966A7F44-76B4-4CE4-ACE9-E2F2D37CB371}" dt="2019-03-18T14:37:25.355" v="1418" actId="20577"/>
          <ac:spMkLst>
            <pc:docMk/>
            <pc:sldMk cId="1264232240" sldId="269"/>
            <ac:spMk id="2" creationId="{8F3D0DFF-2D0B-487D-AF3B-3F9710FD0E33}"/>
          </ac:spMkLst>
        </pc:spChg>
        <pc:spChg chg="mod">
          <ac:chgData name="Nick Thomas" userId="c70d66d9-7267-4f59-8d9e-6268ec5bdaef" providerId="ADAL" clId="{966A7F44-76B4-4CE4-ACE9-E2F2D37CB371}" dt="2019-03-22T12:44:23.453" v="5509" actId="20577"/>
          <ac:spMkLst>
            <pc:docMk/>
            <pc:sldMk cId="1264232240" sldId="269"/>
            <ac:spMk id="3" creationId="{9592DB73-B373-478A-B64C-DE0A249726DC}"/>
          </ac:spMkLst>
        </pc:spChg>
      </pc:sldChg>
      <pc:sldChg chg="addSp delSp modSp add">
        <pc:chgData name="Nick Thomas" userId="c70d66d9-7267-4f59-8d9e-6268ec5bdaef" providerId="ADAL" clId="{966A7F44-76B4-4CE4-ACE9-E2F2D37CB371}" dt="2019-03-21T14:27:21.067" v="2249"/>
        <pc:sldMkLst>
          <pc:docMk/>
          <pc:sldMk cId="1447572237" sldId="270"/>
        </pc:sldMkLst>
        <pc:spChg chg="mod">
          <ac:chgData name="Nick Thomas" userId="c70d66d9-7267-4f59-8d9e-6268ec5bdaef" providerId="ADAL" clId="{966A7F44-76B4-4CE4-ACE9-E2F2D37CB371}" dt="2019-03-18T15:57:56.920" v="1971" actId="313"/>
          <ac:spMkLst>
            <pc:docMk/>
            <pc:sldMk cId="1447572237" sldId="270"/>
            <ac:spMk id="2" creationId="{F3771B3B-0CB2-4433-A50F-F7C7A7459811}"/>
          </ac:spMkLst>
        </pc:spChg>
        <pc:spChg chg="del">
          <ac:chgData name="Nick Thomas" userId="c70d66d9-7267-4f59-8d9e-6268ec5bdaef" providerId="ADAL" clId="{966A7F44-76B4-4CE4-ACE9-E2F2D37CB371}" dt="2019-03-21T14:27:21.067" v="2249"/>
          <ac:spMkLst>
            <pc:docMk/>
            <pc:sldMk cId="1447572237" sldId="270"/>
            <ac:spMk id="3" creationId="{B34BC282-A787-44B2-86C1-9C50DA23C91F}"/>
          </ac:spMkLst>
        </pc:spChg>
        <pc:spChg chg="mod">
          <ac:chgData name="Nick Thomas" userId="c70d66d9-7267-4f59-8d9e-6268ec5bdaef" providerId="ADAL" clId="{966A7F44-76B4-4CE4-ACE9-E2F2D37CB371}" dt="2019-03-21T14:27:17.860" v="2248" actId="20577"/>
          <ac:spMkLst>
            <pc:docMk/>
            <pc:sldMk cId="1447572237" sldId="270"/>
            <ac:spMk id="4" creationId="{FCF38C45-A8E0-4F41-8C33-798F08277660}"/>
          </ac:spMkLst>
        </pc:spChg>
        <pc:picChg chg="add">
          <ac:chgData name="Nick Thomas" userId="c70d66d9-7267-4f59-8d9e-6268ec5bdaef" providerId="ADAL" clId="{966A7F44-76B4-4CE4-ACE9-E2F2D37CB371}" dt="2019-03-21T14:27:21.067" v="2249"/>
          <ac:picMkLst>
            <pc:docMk/>
            <pc:sldMk cId="1447572237" sldId="270"/>
            <ac:picMk id="1026" creationId="{A90572E8-A5EF-48AF-B827-4B6832FD9C26}"/>
          </ac:picMkLst>
        </pc:picChg>
      </pc:sldChg>
      <pc:sldChg chg="addSp delSp modSp add">
        <pc:chgData name="Nick Thomas" userId="c70d66d9-7267-4f59-8d9e-6268ec5bdaef" providerId="ADAL" clId="{966A7F44-76B4-4CE4-ACE9-E2F2D37CB371}" dt="2019-03-21T17:50:01.560" v="5503" actId="1076"/>
        <pc:sldMkLst>
          <pc:docMk/>
          <pc:sldMk cId="4261122295" sldId="271"/>
        </pc:sldMkLst>
        <pc:spChg chg="mod">
          <ac:chgData name="Nick Thomas" userId="c70d66d9-7267-4f59-8d9e-6268ec5bdaef" providerId="ADAL" clId="{966A7F44-76B4-4CE4-ACE9-E2F2D37CB371}" dt="2019-03-21T14:28:06.763" v="2279" actId="20577"/>
          <ac:spMkLst>
            <pc:docMk/>
            <pc:sldMk cId="4261122295" sldId="271"/>
            <ac:spMk id="2" creationId="{44FC2AC8-9252-4283-92F9-D5B8D5197587}"/>
          </ac:spMkLst>
        </pc:spChg>
        <pc:spChg chg="del">
          <ac:chgData name="Nick Thomas" userId="c70d66d9-7267-4f59-8d9e-6268ec5bdaef" providerId="ADAL" clId="{966A7F44-76B4-4CE4-ACE9-E2F2D37CB371}" dt="2019-03-21T14:30:25.117" v="2637" actId="478"/>
          <ac:spMkLst>
            <pc:docMk/>
            <pc:sldMk cId="4261122295" sldId="271"/>
            <ac:spMk id="3" creationId="{0386CC80-C019-4442-93C1-32E4CF2C75BB}"/>
          </ac:spMkLst>
        </pc:spChg>
        <pc:spChg chg="mod">
          <ac:chgData name="Nick Thomas" userId="c70d66d9-7267-4f59-8d9e-6268ec5bdaef" providerId="ADAL" clId="{966A7F44-76B4-4CE4-ACE9-E2F2D37CB371}" dt="2019-03-21T14:39:01.465" v="2868" actId="20577"/>
          <ac:spMkLst>
            <pc:docMk/>
            <pc:sldMk cId="4261122295" sldId="271"/>
            <ac:spMk id="4" creationId="{F14975F9-6B96-4CF7-A7A4-07B785624B17}"/>
          </ac:spMkLst>
        </pc:spChg>
        <pc:spChg chg="add mod ord topLvl">
          <ac:chgData name="Nick Thomas" userId="c70d66d9-7267-4f59-8d9e-6268ec5bdaef" providerId="ADAL" clId="{966A7F44-76B4-4CE4-ACE9-E2F2D37CB371}" dt="2019-03-21T17:49:33.691" v="5498" actId="165"/>
          <ac:spMkLst>
            <pc:docMk/>
            <pc:sldMk cId="4261122295" sldId="271"/>
            <ac:spMk id="13" creationId="{8906E9C4-10C9-4EF4-9CB4-191B53AAF65D}"/>
          </ac:spMkLst>
        </pc:spChg>
        <pc:spChg chg="add del mod">
          <ac:chgData name="Nick Thomas" userId="c70d66d9-7267-4f59-8d9e-6268ec5bdaef" providerId="ADAL" clId="{966A7F44-76B4-4CE4-ACE9-E2F2D37CB371}" dt="2019-03-21T14:33:02.799" v="2667" actId="478"/>
          <ac:spMkLst>
            <pc:docMk/>
            <pc:sldMk cId="4261122295" sldId="271"/>
            <ac:spMk id="18" creationId="{9ED80F8C-8363-49DA-BD08-FA6EE778EF64}"/>
          </ac:spMkLst>
        </pc:spChg>
        <pc:spChg chg="add mod topLvl">
          <ac:chgData name="Nick Thomas" userId="c70d66d9-7267-4f59-8d9e-6268ec5bdaef" providerId="ADAL" clId="{966A7F44-76B4-4CE4-ACE9-E2F2D37CB371}" dt="2019-03-21T17:49:33.691" v="5498" actId="165"/>
          <ac:spMkLst>
            <pc:docMk/>
            <pc:sldMk cId="4261122295" sldId="271"/>
            <ac:spMk id="19" creationId="{A9CA0131-E6C5-4F47-AA40-71D51679481F}"/>
          </ac:spMkLst>
        </pc:spChg>
        <pc:spChg chg="add mod topLvl">
          <ac:chgData name="Nick Thomas" userId="c70d66d9-7267-4f59-8d9e-6268ec5bdaef" providerId="ADAL" clId="{966A7F44-76B4-4CE4-ACE9-E2F2D37CB371}" dt="2019-03-21T17:49:48.400" v="5499" actId="1076"/>
          <ac:spMkLst>
            <pc:docMk/>
            <pc:sldMk cId="4261122295" sldId="271"/>
            <ac:spMk id="41" creationId="{B07DB9A2-F13F-4692-BCFF-C394194D3D76}"/>
          </ac:spMkLst>
        </pc:spChg>
        <pc:spChg chg="add mod">
          <ac:chgData name="Nick Thomas" userId="c70d66d9-7267-4f59-8d9e-6268ec5bdaef" providerId="ADAL" clId="{966A7F44-76B4-4CE4-ACE9-E2F2D37CB371}" dt="2019-03-21T17:49:51.825" v="5501" actId="1076"/>
          <ac:spMkLst>
            <pc:docMk/>
            <pc:sldMk cId="4261122295" sldId="271"/>
            <ac:spMk id="60" creationId="{6839C11E-5365-4CDA-87FE-274790D2DD25}"/>
          </ac:spMkLst>
        </pc:spChg>
        <pc:grpChg chg="add del mod">
          <ac:chgData name="Nick Thomas" userId="c70d66d9-7267-4f59-8d9e-6268ec5bdaef" providerId="ADAL" clId="{966A7F44-76B4-4CE4-ACE9-E2F2D37CB371}" dt="2019-03-21T14:35:37.471" v="2704" actId="478"/>
          <ac:grpSpMkLst>
            <pc:docMk/>
            <pc:sldMk cId="4261122295" sldId="271"/>
            <ac:grpSpMk id="12" creationId="{B81FAEC1-9391-4B18-9330-C5736FB0EF81}"/>
          </ac:grpSpMkLst>
        </pc:grpChg>
        <pc:grpChg chg="add del mod">
          <ac:chgData name="Nick Thomas" userId="c70d66d9-7267-4f59-8d9e-6268ec5bdaef" providerId="ADAL" clId="{966A7F44-76B4-4CE4-ACE9-E2F2D37CB371}" dt="2019-03-21T14:32:59.436" v="2666" actId="478"/>
          <ac:grpSpMkLst>
            <pc:docMk/>
            <pc:sldMk cId="4261122295" sldId="271"/>
            <ac:grpSpMk id="14" creationId="{77DD4272-0709-403E-8070-5E55BB25A1FF}"/>
          </ac:grpSpMkLst>
        </pc:grpChg>
        <pc:grpChg chg="add del mod">
          <ac:chgData name="Nick Thomas" userId="c70d66d9-7267-4f59-8d9e-6268ec5bdaef" providerId="ADAL" clId="{966A7F44-76B4-4CE4-ACE9-E2F2D37CB371}" dt="2019-03-21T14:33:42.104" v="2673" actId="165"/>
          <ac:grpSpMkLst>
            <pc:docMk/>
            <pc:sldMk cId="4261122295" sldId="271"/>
            <ac:grpSpMk id="20" creationId="{5E058B77-08FC-43A3-A9DB-4A58DA177479}"/>
          </ac:grpSpMkLst>
        </pc:grpChg>
        <pc:grpChg chg="add mod topLvl">
          <ac:chgData name="Nick Thomas" userId="c70d66d9-7267-4f59-8d9e-6268ec5bdaef" providerId="ADAL" clId="{966A7F44-76B4-4CE4-ACE9-E2F2D37CB371}" dt="2019-03-21T17:49:33.691" v="5498" actId="165"/>
          <ac:grpSpMkLst>
            <pc:docMk/>
            <pc:sldMk cId="4261122295" sldId="271"/>
            <ac:grpSpMk id="28" creationId="{F689B0C4-581A-4E27-8BC1-6C07D57FF97E}"/>
          </ac:grpSpMkLst>
        </pc:grpChg>
        <pc:grpChg chg="add mod topLvl">
          <ac:chgData name="Nick Thomas" userId="c70d66d9-7267-4f59-8d9e-6268ec5bdaef" providerId="ADAL" clId="{966A7F44-76B4-4CE4-ACE9-E2F2D37CB371}" dt="2019-03-21T17:49:33.691" v="5498" actId="165"/>
          <ac:grpSpMkLst>
            <pc:docMk/>
            <pc:sldMk cId="4261122295" sldId="271"/>
            <ac:grpSpMk id="29" creationId="{CF38A741-2F7B-41ED-AEAB-E6048B874AB5}"/>
          </ac:grpSpMkLst>
        </pc:grpChg>
        <pc:grpChg chg="add mod topLvl">
          <ac:chgData name="Nick Thomas" userId="c70d66d9-7267-4f59-8d9e-6268ec5bdaef" providerId="ADAL" clId="{966A7F44-76B4-4CE4-ACE9-E2F2D37CB371}" dt="2019-03-21T17:49:33.691" v="5498" actId="165"/>
          <ac:grpSpMkLst>
            <pc:docMk/>
            <pc:sldMk cId="4261122295" sldId="271"/>
            <ac:grpSpMk id="33" creationId="{E91B3A02-B749-42B5-8DA7-87763D2D3278}"/>
          </ac:grpSpMkLst>
        </pc:grpChg>
        <pc:grpChg chg="add mod topLvl">
          <ac:chgData name="Nick Thomas" userId="c70d66d9-7267-4f59-8d9e-6268ec5bdaef" providerId="ADAL" clId="{966A7F44-76B4-4CE4-ACE9-E2F2D37CB371}" dt="2019-03-21T17:49:33.691" v="5498" actId="165"/>
          <ac:grpSpMkLst>
            <pc:docMk/>
            <pc:sldMk cId="4261122295" sldId="271"/>
            <ac:grpSpMk id="37" creationId="{9A490AA6-1D7D-4FDA-964E-AB36A2EA7FF3}"/>
          </ac:grpSpMkLst>
        </pc:grpChg>
        <pc:grpChg chg="add mod topLvl">
          <ac:chgData name="Nick Thomas" userId="c70d66d9-7267-4f59-8d9e-6268ec5bdaef" providerId="ADAL" clId="{966A7F44-76B4-4CE4-ACE9-E2F2D37CB371}" dt="2019-03-21T17:49:48.400" v="5499" actId="1076"/>
          <ac:grpSpMkLst>
            <pc:docMk/>
            <pc:sldMk cId="4261122295" sldId="271"/>
            <ac:grpSpMk id="42" creationId="{5585A42C-0690-41D1-A1EE-0F1E9B848185}"/>
          </ac:grpSpMkLst>
        </pc:grpChg>
        <pc:grpChg chg="add mod topLvl">
          <ac:chgData name="Nick Thomas" userId="c70d66d9-7267-4f59-8d9e-6268ec5bdaef" providerId="ADAL" clId="{966A7F44-76B4-4CE4-ACE9-E2F2D37CB371}" dt="2019-03-21T17:49:48.400" v="5499" actId="1076"/>
          <ac:grpSpMkLst>
            <pc:docMk/>
            <pc:sldMk cId="4261122295" sldId="271"/>
            <ac:grpSpMk id="46" creationId="{D6E89689-F1AD-43BF-8363-184BDAE43F50}"/>
          </ac:grpSpMkLst>
        </pc:grpChg>
        <pc:grpChg chg="add mod topLvl">
          <ac:chgData name="Nick Thomas" userId="c70d66d9-7267-4f59-8d9e-6268ec5bdaef" providerId="ADAL" clId="{966A7F44-76B4-4CE4-ACE9-E2F2D37CB371}" dt="2019-03-21T17:49:48.400" v="5499" actId="1076"/>
          <ac:grpSpMkLst>
            <pc:docMk/>
            <pc:sldMk cId="4261122295" sldId="271"/>
            <ac:grpSpMk id="50" creationId="{FCBB6762-807F-4FA3-8E0A-5CDF408A16BE}"/>
          </ac:grpSpMkLst>
        </pc:grpChg>
        <pc:grpChg chg="add mod topLvl">
          <ac:chgData name="Nick Thomas" userId="c70d66d9-7267-4f59-8d9e-6268ec5bdaef" providerId="ADAL" clId="{966A7F44-76B4-4CE4-ACE9-E2F2D37CB371}" dt="2019-03-21T17:49:48.400" v="5499" actId="1076"/>
          <ac:grpSpMkLst>
            <pc:docMk/>
            <pc:sldMk cId="4261122295" sldId="271"/>
            <ac:grpSpMk id="54" creationId="{10C79144-6325-4DD4-A239-3B221929E191}"/>
          </ac:grpSpMkLst>
        </pc:grpChg>
        <pc:grpChg chg="add del mod">
          <ac:chgData name="Nick Thomas" userId="c70d66d9-7267-4f59-8d9e-6268ec5bdaef" providerId="ADAL" clId="{966A7F44-76B4-4CE4-ACE9-E2F2D37CB371}" dt="2019-03-21T14:36:30.862" v="2708" actId="165"/>
          <ac:grpSpMkLst>
            <pc:docMk/>
            <pc:sldMk cId="4261122295" sldId="271"/>
            <ac:grpSpMk id="58" creationId="{409C9160-3BA9-4C5C-BE1D-29F2EC9C7A60}"/>
          </ac:grpSpMkLst>
        </pc:grpChg>
        <pc:grpChg chg="add del mod">
          <ac:chgData name="Nick Thomas" userId="c70d66d9-7267-4f59-8d9e-6268ec5bdaef" providerId="ADAL" clId="{966A7F44-76B4-4CE4-ACE9-E2F2D37CB371}" dt="2019-03-21T17:49:33.691" v="5498" actId="165"/>
          <ac:grpSpMkLst>
            <pc:docMk/>
            <pc:sldMk cId="4261122295" sldId="271"/>
            <ac:grpSpMk id="59" creationId="{B6096C59-A33F-427C-8947-B4D4AE4CAC7D}"/>
          </ac:grpSpMkLst>
        </pc:grpChg>
        <pc:grpChg chg="add mod">
          <ac:chgData name="Nick Thomas" userId="c70d66d9-7267-4f59-8d9e-6268ec5bdaef" providerId="ADAL" clId="{966A7F44-76B4-4CE4-ACE9-E2F2D37CB371}" dt="2019-03-21T17:50:01.560" v="5503" actId="1076"/>
          <ac:grpSpMkLst>
            <pc:docMk/>
            <pc:sldMk cId="4261122295" sldId="271"/>
            <ac:grpSpMk id="61" creationId="{B035DFDF-913A-4F6E-A494-B5F403A8AF44}"/>
          </ac:grpSpMkLst>
        </pc:grpChg>
        <pc:grpChg chg="add mod">
          <ac:chgData name="Nick Thomas" userId="c70d66d9-7267-4f59-8d9e-6268ec5bdaef" providerId="ADAL" clId="{966A7F44-76B4-4CE4-ACE9-E2F2D37CB371}" dt="2019-03-21T17:50:01.560" v="5503" actId="1076"/>
          <ac:grpSpMkLst>
            <pc:docMk/>
            <pc:sldMk cId="4261122295" sldId="271"/>
            <ac:grpSpMk id="65" creationId="{03646416-1916-4DCE-A203-1D013DDFA393}"/>
          </ac:grpSpMkLst>
        </pc:grpChg>
        <pc:grpChg chg="add mod">
          <ac:chgData name="Nick Thomas" userId="c70d66d9-7267-4f59-8d9e-6268ec5bdaef" providerId="ADAL" clId="{966A7F44-76B4-4CE4-ACE9-E2F2D37CB371}" dt="2019-03-21T17:50:01.560" v="5503" actId="1076"/>
          <ac:grpSpMkLst>
            <pc:docMk/>
            <pc:sldMk cId="4261122295" sldId="271"/>
            <ac:grpSpMk id="69" creationId="{1FF7DC82-B81F-424A-8E9D-471653AD09C7}"/>
          </ac:grpSpMkLst>
        </pc:grpChg>
        <pc:grpChg chg="add mod">
          <ac:chgData name="Nick Thomas" userId="c70d66d9-7267-4f59-8d9e-6268ec5bdaef" providerId="ADAL" clId="{966A7F44-76B4-4CE4-ACE9-E2F2D37CB371}" dt="2019-03-21T17:50:01.560" v="5503" actId="1076"/>
          <ac:grpSpMkLst>
            <pc:docMk/>
            <pc:sldMk cId="4261122295" sldId="271"/>
            <ac:grpSpMk id="73" creationId="{D89D6E7D-A03E-4A38-BE90-E501CDF8BEA3}"/>
          </ac:grpSpMkLst>
        </pc:grpChg>
        <pc:cxnChg chg="add mod">
          <ac:chgData name="Nick Thomas" userId="c70d66d9-7267-4f59-8d9e-6268ec5bdaef" providerId="ADAL" clId="{966A7F44-76B4-4CE4-ACE9-E2F2D37CB371}" dt="2019-03-21T14:31:24.907" v="2649" actId="164"/>
          <ac:cxnSpMkLst>
            <pc:docMk/>
            <pc:sldMk cId="4261122295" sldId="271"/>
            <ac:cxnSpMk id="6" creationId="{9A9CA66B-BEDE-4543-A3A1-785FBD0AA040}"/>
          </ac:cxnSpMkLst>
        </pc:cxnChg>
        <pc:cxnChg chg="add mod">
          <ac:chgData name="Nick Thomas" userId="c70d66d9-7267-4f59-8d9e-6268ec5bdaef" providerId="ADAL" clId="{966A7F44-76B4-4CE4-ACE9-E2F2D37CB371}" dt="2019-03-21T14:31:24.907" v="2649" actId="164"/>
          <ac:cxnSpMkLst>
            <pc:docMk/>
            <pc:sldMk cId="4261122295" sldId="271"/>
            <ac:cxnSpMk id="7" creationId="{E30BBACD-2461-46BA-9EA3-AC751EB4D96A}"/>
          </ac:cxnSpMkLst>
        </pc:cxnChg>
        <pc:cxnChg chg="add mod">
          <ac:chgData name="Nick Thomas" userId="c70d66d9-7267-4f59-8d9e-6268ec5bdaef" providerId="ADAL" clId="{966A7F44-76B4-4CE4-ACE9-E2F2D37CB371}" dt="2019-03-21T14:31:24.907" v="2649" actId="164"/>
          <ac:cxnSpMkLst>
            <pc:docMk/>
            <pc:sldMk cId="4261122295" sldId="271"/>
            <ac:cxnSpMk id="9" creationId="{A55BEB77-DC93-4177-BAD6-203ED8DEB389}"/>
          </ac:cxnSpMkLst>
        </pc:cxnChg>
        <pc:cxnChg chg="mod topLvl">
          <ac:chgData name="Nick Thomas" userId="c70d66d9-7267-4f59-8d9e-6268ec5bdaef" providerId="ADAL" clId="{966A7F44-76B4-4CE4-ACE9-E2F2D37CB371}" dt="2019-03-21T14:36:14.584" v="2707" actId="208"/>
          <ac:cxnSpMkLst>
            <pc:docMk/>
            <pc:sldMk cId="4261122295" sldId="271"/>
            <ac:cxnSpMk id="21" creationId="{654E5DEF-4557-4E77-868D-827A0426D029}"/>
          </ac:cxnSpMkLst>
        </pc:cxnChg>
        <pc:cxnChg chg="mod topLvl">
          <ac:chgData name="Nick Thomas" userId="c70d66d9-7267-4f59-8d9e-6268ec5bdaef" providerId="ADAL" clId="{966A7F44-76B4-4CE4-ACE9-E2F2D37CB371}" dt="2019-03-21T14:36:14.584" v="2707" actId="208"/>
          <ac:cxnSpMkLst>
            <pc:docMk/>
            <pc:sldMk cId="4261122295" sldId="271"/>
            <ac:cxnSpMk id="22" creationId="{5A53DCF8-4521-47A8-B82C-0D9DA2A129E1}"/>
          </ac:cxnSpMkLst>
        </pc:cxnChg>
        <pc:cxnChg chg="mod topLvl">
          <ac:chgData name="Nick Thomas" userId="c70d66d9-7267-4f59-8d9e-6268ec5bdaef" providerId="ADAL" clId="{966A7F44-76B4-4CE4-ACE9-E2F2D37CB371}" dt="2019-03-21T14:36:14.584" v="2707" actId="208"/>
          <ac:cxnSpMkLst>
            <pc:docMk/>
            <pc:sldMk cId="4261122295" sldId="271"/>
            <ac:cxnSpMk id="23" creationId="{264E03A0-F20D-4EEC-89F3-BA91D6A0C0EE}"/>
          </ac:cxnSpMkLst>
        </pc:cxnChg>
        <pc:cxnChg chg="mod">
          <ac:chgData name="Nick Thomas" userId="c70d66d9-7267-4f59-8d9e-6268ec5bdaef" providerId="ADAL" clId="{966A7F44-76B4-4CE4-ACE9-E2F2D37CB371}" dt="2019-03-21T14:36:14.584" v="2707" actId="208"/>
          <ac:cxnSpMkLst>
            <pc:docMk/>
            <pc:sldMk cId="4261122295" sldId="271"/>
            <ac:cxnSpMk id="30" creationId="{E83CF9B9-1D55-441A-9382-73A84E63E306}"/>
          </ac:cxnSpMkLst>
        </pc:cxnChg>
        <pc:cxnChg chg="mod">
          <ac:chgData name="Nick Thomas" userId="c70d66d9-7267-4f59-8d9e-6268ec5bdaef" providerId="ADAL" clId="{966A7F44-76B4-4CE4-ACE9-E2F2D37CB371}" dt="2019-03-21T14:36:14.584" v="2707" actId="208"/>
          <ac:cxnSpMkLst>
            <pc:docMk/>
            <pc:sldMk cId="4261122295" sldId="271"/>
            <ac:cxnSpMk id="31" creationId="{3C80E107-525B-4D07-991B-337CD84925A5}"/>
          </ac:cxnSpMkLst>
        </pc:cxnChg>
        <pc:cxnChg chg="mod">
          <ac:chgData name="Nick Thomas" userId="c70d66d9-7267-4f59-8d9e-6268ec5bdaef" providerId="ADAL" clId="{966A7F44-76B4-4CE4-ACE9-E2F2D37CB371}" dt="2019-03-21T14:36:14.584" v="2707" actId="208"/>
          <ac:cxnSpMkLst>
            <pc:docMk/>
            <pc:sldMk cId="4261122295" sldId="271"/>
            <ac:cxnSpMk id="32" creationId="{ECA400BC-3190-41DE-946F-200F8C0A21FE}"/>
          </ac:cxnSpMkLst>
        </pc:cxnChg>
        <pc:cxnChg chg="mod">
          <ac:chgData name="Nick Thomas" userId="c70d66d9-7267-4f59-8d9e-6268ec5bdaef" providerId="ADAL" clId="{966A7F44-76B4-4CE4-ACE9-E2F2D37CB371}" dt="2019-03-21T14:36:14.584" v="2707" actId="208"/>
          <ac:cxnSpMkLst>
            <pc:docMk/>
            <pc:sldMk cId="4261122295" sldId="271"/>
            <ac:cxnSpMk id="34" creationId="{00F92C0E-AB13-4401-B689-46CAB44BAB81}"/>
          </ac:cxnSpMkLst>
        </pc:cxnChg>
        <pc:cxnChg chg="mod">
          <ac:chgData name="Nick Thomas" userId="c70d66d9-7267-4f59-8d9e-6268ec5bdaef" providerId="ADAL" clId="{966A7F44-76B4-4CE4-ACE9-E2F2D37CB371}" dt="2019-03-21T14:36:14.584" v="2707" actId="208"/>
          <ac:cxnSpMkLst>
            <pc:docMk/>
            <pc:sldMk cId="4261122295" sldId="271"/>
            <ac:cxnSpMk id="35" creationId="{25B9EEDA-37C8-4D15-8E80-9F44D750FBDA}"/>
          </ac:cxnSpMkLst>
        </pc:cxnChg>
        <pc:cxnChg chg="mod">
          <ac:chgData name="Nick Thomas" userId="c70d66d9-7267-4f59-8d9e-6268ec5bdaef" providerId="ADAL" clId="{966A7F44-76B4-4CE4-ACE9-E2F2D37CB371}" dt="2019-03-21T14:36:14.584" v="2707" actId="208"/>
          <ac:cxnSpMkLst>
            <pc:docMk/>
            <pc:sldMk cId="4261122295" sldId="271"/>
            <ac:cxnSpMk id="36" creationId="{D7AED1D2-CA33-4D81-AB83-F66272D86665}"/>
          </ac:cxnSpMkLst>
        </pc:cxnChg>
        <pc:cxnChg chg="mod">
          <ac:chgData name="Nick Thomas" userId="c70d66d9-7267-4f59-8d9e-6268ec5bdaef" providerId="ADAL" clId="{966A7F44-76B4-4CE4-ACE9-E2F2D37CB371}" dt="2019-03-21T14:36:14.584" v="2707" actId="208"/>
          <ac:cxnSpMkLst>
            <pc:docMk/>
            <pc:sldMk cId="4261122295" sldId="271"/>
            <ac:cxnSpMk id="38" creationId="{5EAAED3F-6407-4FBA-B39D-91E36F2E3036}"/>
          </ac:cxnSpMkLst>
        </pc:cxnChg>
        <pc:cxnChg chg="mod">
          <ac:chgData name="Nick Thomas" userId="c70d66d9-7267-4f59-8d9e-6268ec5bdaef" providerId="ADAL" clId="{966A7F44-76B4-4CE4-ACE9-E2F2D37CB371}" dt="2019-03-21T14:36:14.584" v="2707" actId="208"/>
          <ac:cxnSpMkLst>
            <pc:docMk/>
            <pc:sldMk cId="4261122295" sldId="271"/>
            <ac:cxnSpMk id="39" creationId="{3C1AA977-E71B-491E-84B0-C85FB9EAB134}"/>
          </ac:cxnSpMkLst>
        </pc:cxnChg>
        <pc:cxnChg chg="mod">
          <ac:chgData name="Nick Thomas" userId="c70d66d9-7267-4f59-8d9e-6268ec5bdaef" providerId="ADAL" clId="{966A7F44-76B4-4CE4-ACE9-E2F2D37CB371}" dt="2019-03-21T14:36:14.584" v="2707" actId="208"/>
          <ac:cxnSpMkLst>
            <pc:docMk/>
            <pc:sldMk cId="4261122295" sldId="271"/>
            <ac:cxnSpMk id="40" creationId="{0E790071-4DAB-49D4-99AC-91D9D127C1C0}"/>
          </ac:cxnSpMkLst>
        </pc:cxnChg>
        <pc:cxnChg chg="mod">
          <ac:chgData name="Nick Thomas" userId="c70d66d9-7267-4f59-8d9e-6268ec5bdaef" providerId="ADAL" clId="{966A7F44-76B4-4CE4-ACE9-E2F2D37CB371}" dt="2019-03-21T14:36:44.156" v="2709" actId="1582"/>
          <ac:cxnSpMkLst>
            <pc:docMk/>
            <pc:sldMk cId="4261122295" sldId="271"/>
            <ac:cxnSpMk id="43" creationId="{C432B149-92C6-41F0-9027-80306EAA3F16}"/>
          </ac:cxnSpMkLst>
        </pc:cxnChg>
        <pc:cxnChg chg="mod">
          <ac:chgData name="Nick Thomas" userId="c70d66d9-7267-4f59-8d9e-6268ec5bdaef" providerId="ADAL" clId="{966A7F44-76B4-4CE4-ACE9-E2F2D37CB371}" dt="2019-03-21T14:36:44.156" v="2709" actId="1582"/>
          <ac:cxnSpMkLst>
            <pc:docMk/>
            <pc:sldMk cId="4261122295" sldId="271"/>
            <ac:cxnSpMk id="44" creationId="{A22B6879-A514-47E4-A3F8-053596732DB2}"/>
          </ac:cxnSpMkLst>
        </pc:cxnChg>
        <pc:cxnChg chg="mod">
          <ac:chgData name="Nick Thomas" userId="c70d66d9-7267-4f59-8d9e-6268ec5bdaef" providerId="ADAL" clId="{966A7F44-76B4-4CE4-ACE9-E2F2D37CB371}" dt="2019-03-21T14:36:44.156" v="2709" actId="1582"/>
          <ac:cxnSpMkLst>
            <pc:docMk/>
            <pc:sldMk cId="4261122295" sldId="271"/>
            <ac:cxnSpMk id="45" creationId="{F194F2FF-8491-442A-AF51-500628C40E09}"/>
          </ac:cxnSpMkLst>
        </pc:cxnChg>
        <pc:cxnChg chg="mod">
          <ac:chgData name="Nick Thomas" userId="c70d66d9-7267-4f59-8d9e-6268ec5bdaef" providerId="ADAL" clId="{966A7F44-76B4-4CE4-ACE9-E2F2D37CB371}" dt="2019-03-21T14:36:44.156" v="2709" actId="1582"/>
          <ac:cxnSpMkLst>
            <pc:docMk/>
            <pc:sldMk cId="4261122295" sldId="271"/>
            <ac:cxnSpMk id="47" creationId="{3874E07A-2A73-4F45-80C6-31AA75125867}"/>
          </ac:cxnSpMkLst>
        </pc:cxnChg>
        <pc:cxnChg chg="mod">
          <ac:chgData name="Nick Thomas" userId="c70d66d9-7267-4f59-8d9e-6268ec5bdaef" providerId="ADAL" clId="{966A7F44-76B4-4CE4-ACE9-E2F2D37CB371}" dt="2019-03-21T14:36:44.156" v="2709" actId="1582"/>
          <ac:cxnSpMkLst>
            <pc:docMk/>
            <pc:sldMk cId="4261122295" sldId="271"/>
            <ac:cxnSpMk id="48" creationId="{AC9AF93C-4EC3-44F8-8ECD-646872B82C26}"/>
          </ac:cxnSpMkLst>
        </pc:cxnChg>
        <pc:cxnChg chg="mod">
          <ac:chgData name="Nick Thomas" userId="c70d66d9-7267-4f59-8d9e-6268ec5bdaef" providerId="ADAL" clId="{966A7F44-76B4-4CE4-ACE9-E2F2D37CB371}" dt="2019-03-21T14:36:44.156" v="2709" actId="1582"/>
          <ac:cxnSpMkLst>
            <pc:docMk/>
            <pc:sldMk cId="4261122295" sldId="271"/>
            <ac:cxnSpMk id="49" creationId="{83955CF5-8898-468B-BF48-DA232B2652A7}"/>
          </ac:cxnSpMkLst>
        </pc:cxnChg>
        <pc:cxnChg chg="mod">
          <ac:chgData name="Nick Thomas" userId="c70d66d9-7267-4f59-8d9e-6268ec5bdaef" providerId="ADAL" clId="{966A7F44-76B4-4CE4-ACE9-E2F2D37CB371}" dt="2019-03-21T14:36:44.156" v="2709" actId="1582"/>
          <ac:cxnSpMkLst>
            <pc:docMk/>
            <pc:sldMk cId="4261122295" sldId="271"/>
            <ac:cxnSpMk id="51" creationId="{CC2BE627-A19C-44C6-82BE-9EEE3C6A960B}"/>
          </ac:cxnSpMkLst>
        </pc:cxnChg>
        <pc:cxnChg chg="mod">
          <ac:chgData name="Nick Thomas" userId="c70d66d9-7267-4f59-8d9e-6268ec5bdaef" providerId="ADAL" clId="{966A7F44-76B4-4CE4-ACE9-E2F2D37CB371}" dt="2019-03-21T14:36:44.156" v="2709" actId="1582"/>
          <ac:cxnSpMkLst>
            <pc:docMk/>
            <pc:sldMk cId="4261122295" sldId="271"/>
            <ac:cxnSpMk id="52" creationId="{B2BA4C41-89CF-46FE-AC7F-3EA2881CABA6}"/>
          </ac:cxnSpMkLst>
        </pc:cxnChg>
        <pc:cxnChg chg="mod">
          <ac:chgData name="Nick Thomas" userId="c70d66d9-7267-4f59-8d9e-6268ec5bdaef" providerId="ADAL" clId="{966A7F44-76B4-4CE4-ACE9-E2F2D37CB371}" dt="2019-03-21T14:36:44.156" v="2709" actId="1582"/>
          <ac:cxnSpMkLst>
            <pc:docMk/>
            <pc:sldMk cId="4261122295" sldId="271"/>
            <ac:cxnSpMk id="53" creationId="{1C5A108C-6360-4ADA-A6DF-9164AD2AEF62}"/>
          </ac:cxnSpMkLst>
        </pc:cxnChg>
        <pc:cxnChg chg="mod">
          <ac:chgData name="Nick Thomas" userId="c70d66d9-7267-4f59-8d9e-6268ec5bdaef" providerId="ADAL" clId="{966A7F44-76B4-4CE4-ACE9-E2F2D37CB371}" dt="2019-03-21T14:36:44.156" v="2709" actId="1582"/>
          <ac:cxnSpMkLst>
            <pc:docMk/>
            <pc:sldMk cId="4261122295" sldId="271"/>
            <ac:cxnSpMk id="55" creationId="{6B92AAE6-874C-4FC8-9E9E-79E906418512}"/>
          </ac:cxnSpMkLst>
        </pc:cxnChg>
        <pc:cxnChg chg="mod">
          <ac:chgData name="Nick Thomas" userId="c70d66d9-7267-4f59-8d9e-6268ec5bdaef" providerId="ADAL" clId="{966A7F44-76B4-4CE4-ACE9-E2F2D37CB371}" dt="2019-03-21T14:36:44.156" v="2709" actId="1582"/>
          <ac:cxnSpMkLst>
            <pc:docMk/>
            <pc:sldMk cId="4261122295" sldId="271"/>
            <ac:cxnSpMk id="56" creationId="{31A3C33C-0709-4613-BBF4-CB9F0D0F83EC}"/>
          </ac:cxnSpMkLst>
        </pc:cxnChg>
        <pc:cxnChg chg="mod">
          <ac:chgData name="Nick Thomas" userId="c70d66d9-7267-4f59-8d9e-6268ec5bdaef" providerId="ADAL" clId="{966A7F44-76B4-4CE4-ACE9-E2F2D37CB371}" dt="2019-03-21T14:36:44.156" v="2709" actId="1582"/>
          <ac:cxnSpMkLst>
            <pc:docMk/>
            <pc:sldMk cId="4261122295" sldId="271"/>
            <ac:cxnSpMk id="57" creationId="{F3F5B989-F902-4A4F-870D-549EED0E82A5}"/>
          </ac:cxnSpMkLst>
        </pc:cxnChg>
      </pc:sldChg>
      <pc:sldChg chg="addSp delSp modSp add">
        <pc:chgData name="Nick Thomas" userId="c70d66d9-7267-4f59-8d9e-6268ec5bdaef" providerId="ADAL" clId="{966A7F44-76B4-4CE4-ACE9-E2F2D37CB371}" dt="2019-03-22T12:45:25.741" v="5510" actId="20577"/>
        <pc:sldMkLst>
          <pc:docMk/>
          <pc:sldMk cId="702119986" sldId="272"/>
        </pc:sldMkLst>
        <pc:spChg chg="mod">
          <ac:chgData name="Nick Thomas" userId="c70d66d9-7267-4f59-8d9e-6268ec5bdaef" providerId="ADAL" clId="{966A7F44-76B4-4CE4-ACE9-E2F2D37CB371}" dt="2019-03-21T14:41:06.874" v="2872" actId="20577"/>
          <ac:spMkLst>
            <pc:docMk/>
            <pc:sldMk cId="702119986" sldId="272"/>
            <ac:spMk id="2" creationId="{20D6C16A-847B-41E7-A637-1DE7C471456B}"/>
          </ac:spMkLst>
        </pc:spChg>
        <pc:spChg chg="mod">
          <ac:chgData name="Nick Thomas" userId="c70d66d9-7267-4f59-8d9e-6268ec5bdaef" providerId="ADAL" clId="{966A7F44-76B4-4CE4-ACE9-E2F2D37CB371}" dt="2019-03-22T12:45:25.741" v="5510" actId="20577"/>
          <ac:spMkLst>
            <pc:docMk/>
            <pc:sldMk cId="702119986" sldId="272"/>
            <ac:spMk id="3" creationId="{9C60E7D4-6BB2-480D-93C1-87D53C22DD88}"/>
          </ac:spMkLst>
        </pc:spChg>
        <pc:spChg chg="del">
          <ac:chgData name="Nick Thomas" userId="c70d66d9-7267-4f59-8d9e-6268ec5bdaef" providerId="ADAL" clId="{966A7F44-76B4-4CE4-ACE9-E2F2D37CB371}" dt="2019-03-21T14:42:33.226" v="3005" actId="478"/>
          <ac:spMkLst>
            <pc:docMk/>
            <pc:sldMk cId="702119986" sldId="272"/>
            <ac:spMk id="4" creationId="{F9B33678-79D7-4BC3-8F29-AF87196FD27A}"/>
          </ac:spMkLst>
        </pc:spChg>
        <pc:picChg chg="add mod">
          <ac:chgData name="Nick Thomas" userId="c70d66d9-7267-4f59-8d9e-6268ec5bdaef" providerId="ADAL" clId="{966A7F44-76B4-4CE4-ACE9-E2F2D37CB371}" dt="2019-03-21T14:42:38.338" v="3008" actId="1076"/>
          <ac:picMkLst>
            <pc:docMk/>
            <pc:sldMk cId="702119986" sldId="272"/>
            <ac:picMk id="5" creationId="{3A9611FF-5AB6-4F9D-96F6-01C4FC30DE42}"/>
          </ac:picMkLst>
        </pc:picChg>
      </pc:sldChg>
      <pc:sldChg chg="addSp modSp add">
        <pc:chgData name="Nick Thomas" userId="c70d66d9-7267-4f59-8d9e-6268ec5bdaef" providerId="ADAL" clId="{966A7F44-76B4-4CE4-ACE9-E2F2D37CB371}" dt="2019-03-21T14:45:59.953" v="3482" actId="1076"/>
        <pc:sldMkLst>
          <pc:docMk/>
          <pc:sldMk cId="2229391475" sldId="273"/>
        </pc:sldMkLst>
        <pc:spChg chg="mod">
          <ac:chgData name="Nick Thomas" userId="c70d66d9-7267-4f59-8d9e-6268ec5bdaef" providerId="ADAL" clId="{966A7F44-76B4-4CE4-ACE9-E2F2D37CB371}" dt="2019-03-21T14:44:34.259" v="3292" actId="20577"/>
          <ac:spMkLst>
            <pc:docMk/>
            <pc:sldMk cId="2229391475" sldId="273"/>
            <ac:spMk id="2" creationId="{805BF69A-C24B-438F-A6E8-49E89B288A0A}"/>
          </ac:spMkLst>
        </pc:spChg>
        <pc:spChg chg="mod">
          <ac:chgData name="Nick Thomas" userId="c70d66d9-7267-4f59-8d9e-6268ec5bdaef" providerId="ADAL" clId="{966A7F44-76B4-4CE4-ACE9-E2F2D37CB371}" dt="2019-03-21T14:45:28.642" v="3480" actId="20577"/>
          <ac:spMkLst>
            <pc:docMk/>
            <pc:sldMk cId="2229391475" sldId="273"/>
            <ac:spMk id="3" creationId="{069930DB-BF97-4C2C-B5BA-889E60B54DCB}"/>
          </ac:spMkLst>
        </pc:spChg>
        <pc:picChg chg="add mod">
          <ac:chgData name="Nick Thomas" userId="c70d66d9-7267-4f59-8d9e-6268ec5bdaef" providerId="ADAL" clId="{966A7F44-76B4-4CE4-ACE9-E2F2D37CB371}" dt="2019-03-21T14:45:59.953" v="3482" actId="1076"/>
          <ac:picMkLst>
            <pc:docMk/>
            <pc:sldMk cId="2229391475" sldId="273"/>
            <ac:picMk id="5" creationId="{8C23F68F-EBCC-478F-AC81-73C0548D0936}"/>
          </ac:picMkLst>
        </pc:picChg>
      </pc:sldChg>
      <pc:sldChg chg="addSp delSp modSp add">
        <pc:chgData name="Nick Thomas" userId="c70d66d9-7267-4f59-8d9e-6268ec5bdaef" providerId="ADAL" clId="{966A7F44-76B4-4CE4-ACE9-E2F2D37CB371}" dt="2019-03-21T17:08:34.327" v="3605" actId="478"/>
        <pc:sldMkLst>
          <pc:docMk/>
          <pc:sldMk cId="3940742030" sldId="274"/>
        </pc:sldMkLst>
        <pc:spChg chg="mod">
          <ac:chgData name="Nick Thomas" userId="c70d66d9-7267-4f59-8d9e-6268ec5bdaef" providerId="ADAL" clId="{966A7F44-76B4-4CE4-ACE9-E2F2D37CB371}" dt="2019-03-21T14:46:24.568" v="3515" actId="20577"/>
          <ac:spMkLst>
            <pc:docMk/>
            <pc:sldMk cId="3940742030" sldId="274"/>
            <ac:spMk id="2" creationId="{57BE50BC-A806-467A-A0D5-27E30D5C6CAC}"/>
          </ac:spMkLst>
        </pc:spChg>
        <pc:spChg chg="del">
          <ac:chgData name="Nick Thomas" userId="c70d66d9-7267-4f59-8d9e-6268ec5bdaef" providerId="ADAL" clId="{966A7F44-76B4-4CE4-ACE9-E2F2D37CB371}" dt="2019-03-21T17:08:34.327" v="3605" actId="478"/>
          <ac:spMkLst>
            <pc:docMk/>
            <pc:sldMk cId="3940742030" sldId="274"/>
            <ac:spMk id="3" creationId="{68B6FFB9-D9C7-45F0-B9C8-AAEE7819FE8A}"/>
          </ac:spMkLst>
        </pc:spChg>
        <pc:spChg chg="mod">
          <ac:chgData name="Nick Thomas" userId="c70d66d9-7267-4f59-8d9e-6268ec5bdaef" providerId="ADAL" clId="{966A7F44-76B4-4CE4-ACE9-E2F2D37CB371}" dt="2019-03-21T17:08:20.930" v="3602" actId="20577"/>
          <ac:spMkLst>
            <pc:docMk/>
            <pc:sldMk cId="3940742030" sldId="274"/>
            <ac:spMk id="4" creationId="{C7984152-231F-4800-83BB-B092D3C09BFE}"/>
          </ac:spMkLst>
        </pc:spChg>
        <pc:picChg chg="add mod">
          <ac:chgData name="Nick Thomas" userId="c70d66d9-7267-4f59-8d9e-6268ec5bdaef" providerId="ADAL" clId="{966A7F44-76B4-4CE4-ACE9-E2F2D37CB371}" dt="2019-03-21T17:08:30.347" v="3604" actId="14100"/>
          <ac:picMkLst>
            <pc:docMk/>
            <pc:sldMk cId="3940742030" sldId="274"/>
            <ac:picMk id="5" creationId="{B8CE58B5-F050-433E-9682-123FC03CC228}"/>
          </ac:picMkLst>
        </pc:picChg>
      </pc:sldChg>
      <pc:sldChg chg="modSp add">
        <pc:chgData name="Nick Thomas" userId="c70d66d9-7267-4f59-8d9e-6268ec5bdaef" providerId="ADAL" clId="{966A7F44-76B4-4CE4-ACE9-E2F2D37CB371}" dt="2019-03-21T17:24:45.259" v="4620" actId="27636"/>
        <pc:sldMkLst>
          <pc:docMk/>
          <pc:sldMk cId="3572512011" sldId="275"/>
        </pc:sldMkLst>
        <pc:spChg chg="mod">
          <ac:chgData name="Nick Thomas" userId="c70d66d9-7267-4f59-8d9e-6268ec5bdaef" providerId="ADAL" clId="{966A7F44-76B4-4CE4-ACE9-E2F2D37CB371}" dt="2019-03-21T17:10:19.212" v="3648" actId="20577"/>
          <ac:spMkLst>
            <pc:docMk/>
            <pc:sldMk cId="3572512011" sldId="275"/>
            <ac:spMk id="2" creationId="{9B379A17-355B-4A08-8769-11DC39EBF6A4}"/>
          </ac:spMkLst>
        </pc:spChg>
        <pc:spChg chg="mod">
          <ac:chgData name="Nick Thomas" userId="c70d66d9-7267-4f59-8d9e-6268ec5bdaef" providerId="ADAL" clId="{966A7F44-76B4-4CE4-ACE9-E2F2D37CB371}" dt="2019-03-21T17:24:45.259" v="4620" actId="27636"/>
          <ac:spMkLst>
            <pc:docMk/>
            <pc:sldMk cId="3572512011" sldId="275"/>
            <ac:spMk id="3" creationId="{B0AD4F3A-0352-46AC-BB20-63420565C5DC}"/>
          </ac:spMkLst>
        </pc:spChg>
      </pc:sldChg>
      <pc:sldChg chg="add del">
        <pc:chgData name="Nick Thomas" userId="c70d66d9-7267-4f59-8d9e-6268ec5bdaef" providerId="ADAL" clId="{966A7F44-76B4-4CE4-ACE9-E2F2D37CB371}" dt="2019-03-21T17:09:42.020" v="3608" actId="2696"/>
        <pc:sldMkLst>
          <pc:docMk/>
          <pc:sldMk cId="2156659262" sldId="276"/>
        </pc:sldMkLst>
      </pc:sldChg>
      <pc:sldChg chg="modSp add">
        <pc:chgData name="Nick Thomas" userId="c70d66d9-7267-4f59-8d9e-6268ec5bdaef" providerId="ADAL" clId="{966A7F44-76B4-4CE4-ACE9-E2F2D37CB371}" dt="2019-03-21T17:09:55.534" v="3624" actId="20577"/>
        <pc:sldMkLst>
          <pc:docMk/>
          <pc:sldMk cId="2587802792" sldId="276"/>
        </pc:sldMkLst>
        <pc:spChg chg="mod">
          <ac:chgData name="Nick Thomas" userId="c70d66d9-7267-4f59-8d9e-6268ec5bdaef" providerId="ADAL" clId="{966A7F44-76B4-4CE4-ACE9-E2F2D37CB371}" dt="2019-03-21T17:09:55.534" v="3624" actId="20577"/>
          <ac:spMkLst>
            <pc:docMk/>
            <pc:sldMk cId="2587802792" sldId="276"/>
            <ac:spMk id="2" creationId="{EF0D9C25-C770-4A0C-9730-4E10FD07D1D7}"/>
          </ac:spMkLst>
        </pc:spChg>
      </pc:sldChg>
      <pc:sldChg chg="modSp add">
        <pc:chgData name="Nick Thomas" userId="c70d66d9-7267-4f59-8d9e-6268ec5bdaef" providerId="ADAL" clId="{966A7F44-76B4-4CE4-ACE9-E2F2D37CB371}" dt="2019-03-21T17:50:24.737" v="5508" actId="313"/>
        <pc:sldMkLst>
          <pc:docMk/>
          <pc:sldMk cId="1459095186" sldId="277"/>
        </pc:sldMkLst>
        <pc:spChg chg="mod">
          <ac:chgData name="Nick Thomas" userId="c70d66d9-7267-4f59-8d9e-6268ec5bdaef" providerId="ADAL" clId="{966A7F44-76B4-4CE4-ACE9-E2F2D37CB371}" dt="2019-03-21T17:24:58.729" v="4650" actId="20577"/>
          <ac:spMkLst>
            <pc:docMk/>
            <pc:sldMk cId="1459095186" sldId="277"/>
            <ac:spMk id="2" creationId="{CC2F35D0-0E33-4CE6-88B5-49688103797D}"/>
          </ac:spMkLst>
        </pc:spChg>
        <pc:spChg chg="mod">
          <ac:chgData name="Nick Thomas" userId="c70d66d9-7267-4f59-8d9e-6268ec5bdaef" providerId="ADAL" clId="{966A7F44-76B4-4CE4-ACE9-E2F2D37CB371}" dt="2019-03-21T17:50:24.737" v="5508" actId="313"/>
          <ac:spMkLst>
            <pc:docMk/>
            <pc:sldMk cId="1459095186" sldId="277"/>
            <ac:spMk id="3" creationId="{25623CC1-1631-4950-B747-E0F5D4022D4E}"/>
          </ac:spMkLst>
        </pc:spChg>
      </pc:sldChg>
      <pc:sldChg chg="add del">
        <pc:chgData name="Nick Thomas" userId="c70d66d9-7267-4f59-8d9e-6268ec5bdaef" providerId="ADAL" clId="{966A7F44-76B4-4CE4-ACE9-E2F2D37CB371}" dt="2019-03-21T17:27:40.313" v="5083"/>
        <pc:sldMkLst>
          <pc:docMk/>
          <pc:sldMk cId="2729138860" sldId="278"/>
        </pc:sldMkLst>
      </pc:sldChg>
      <pc:sldChg chg="modSp add">
        <pc:chgData name="Nick Thomas" userId="c70d66d9-7267-4f59-8d9e-6268ec5bdaef" providerId="ADAL" clId="{966A7F44-76B4-4CE4-ACE9-E2F2D37CB371}" dt="2019-03-21T17:27:46.651" v="5094" actId="20577"/>
        <pc:sldMkLst>
          <pc:docMk/>
          <pc:sldMk cId="3452759565" sldId="278"/>
        </pc:sldMkLst>
        <pc:spChg chg="mod">
          <ac:chgData name="Nick Thomas" userId="c70d66d9-7267-4f59-8d9e-6268ec5bdaef" providerId="ADAL" clId="{966A7F44-76B4-4CE4-ACE9-E2F2D37CB371}" dt="2019-03-21T17:27:46.651" v="5094" actId="20577"/>
          <ac:spMkLst>
            <pc:docMk/>
            <pc:sldMk cId="3452759565" sldId="278"/>
            <ac:spMk id="2" creationId="{423424B4-ED3E-47A8-9A49-B061B53B79EC}"/>
          </ac:spMkLst>
        </pc:spChg>
      </pc:sldChg>
      <pc:sldChg chg="modSp add">
        <pc:chgData name="Nick Thomas" userId="c70d66d9-7267-4f59-8d9e-6268ec5bdaef" providerId="ADAL" clId="{966A7F44-76B4-4CE4-ACE9-E2F2D37CB371}" dt="2019-03-21T17:27:56.146" v="5112" actId="20577"/>
        <pc:sldMkLst>
          <pc:docMk/>
          <pc:sldMk cId="3512200564" sldId="279"/>
        </pc:sldMkLst>
        <pc:spChg chg="mod">
          <ac:chgData name="Nick Thomas" userId="c70d66d9-7267-4f59-8d9e-6268ec5bdaef" providerId="ADAL" clId="{966A7F44-76B4-4CE4-ACE9-E2F2D37CB371}" dt="2019-03-21T17:27:56.146" v="5112" actId="20577"/>
          <ac:spMkLst>
            <pc:docMk/>
            <pc:sldMk cId="3512200564" sldId="279"/>
            <ac:spMk id="2" creationId="{A7001E44-F170-4BE4-A8F9-1D6292F78E5E}"/>
          </ac:spMkLst>
        </pc:spChg>
      </pc:sldChg>
    </pc:docChg>
  </pc:docChgLst>
  <pc:docChgLst>
    <pc:chgData name="Nick" userId="c70d66d9-7267-4f59-8d9e-6268ec5bdaef" providerId="ADAL" clId="{F8E88309-FDAA-4B55-B977-CC289B3654CF}"/>
    <pc:docChg chg="custSel modSld">
      <pc:chgData name="Nick" userId="c70d66d9-7267-4f59-8d9e-6268ec5bdaef" providerId="ADAL" clId="{F8E88309-FDAA-4B55-B977-CC289B3654CF}" dt="2020-03-20T17:08:40.199" v="38"/>
      <pc:docMkLst>
        <pc:docMk/>
      </pc:docMkLst>
      <pc:sldChg chg="addSp modSp">
        <pc:chgData name="Nick" userId="c70d66d9-7267-4f59-8d9e-6268ec5bdaef" providerId="ADAL" clId="{F8E88309-FDAA-4B55-B977-CC289B3654CF}" dt="2020-03-20T16:45:20.425" v="5"/>
        <pc:sldMkLst>
          <pc:docMk/>
          <pc:sldMk cId="2667321371" sldId="256"/>
        </pc:sldMkLst>
        <pc:picChg chg="add mod">
          <ac:chgData name="Nick" userId="c70d66d9-7267-4f59-8d9e-6268ec5bdaef" providerId="ADAL" clId="{F8E88309-FDAA-4B55-B977-CC289B3654CF}" dt="2020-03-20T16:45:20.425" v="5"/>
          <ac:picMkLst>
            <pc:docMk/>
            <pc:sldMk cId="2667321371" sldId="256"/>
            <ac:picMk id="4" creationId="{243B907E-47A0-4473-8DE0-0D44307207FF}"/>
          </ac:picMkLst>
        </pc:picChg>
      </pc:sldChg>
      <pc:sldChg chg="addSp delSp modSp modTransition modAnim">
        <pc:chgData name="Nick" userId="c70d66d9-7267-4f59-8d9e-6268ec5bdaef" providerId="ADAL" clId="{F8E88309-FDAA-4B55-B977-CC289B3654CF}" dt="2020-03-20T16:48:59.535" v="8"/>
        <pc:sldMkLst>
          <pc:docMk/>
          <pc:sldMk cId="2315658206" sldId="257"/>
        </pc:sldMkLst>
        <pc:spChg chg="mod">
          <ac:chgData name="Nick" userId="c70d66d9-7267-4f59-8d9e-6268ec5bdaef" providerId="ADAL" clId="{F8E88309-FDAA-4B55-B977-CC289B3654CF}" dt="2020-03-20T16:45:35.233" v="7" actId="20577"/>
          <ac:spMkLst>
            <pc:docMk/>
            <pc:sldMk cId="2315658206" sldId="257"/>
            <ac:spMk id="3" creationId="{F82B50F9-05EB-44F7-9C30-F328F644EDE9}"/>
          </ac:spMkLst>
        </pc:spChg>
        <pc:picChg chg="add del mod">
          <ac:chgData name="Nick" userId="c70d66d9-7267-4f59-8d9e-6268ec5bdaef" providerId="ADAL" clId="{F8E88309-FDAA-4B55-B977-CC289B3654CF}" dt="2020-03-20T16:45:23.228" v="6"/>
          <ac:picMkLst>
            <pc:docMk/>
            <pc:sldMk cId="2315658206" sldId="257"/>
            <ac:picMk id="5" creationId="{3912B9AD-A62A-46FA-91BB-DE9FF073EB1A}"/>
          </ac:picMkLst>
        </pc:picChg>
        <pc:picChg chg="add mod">
          <ac:chgData name="Nick" userId="c70d66d9-7267-4f59-8d9e-6268ec5bdaef" providerId="ADAL" clId="{F8E88309-FDAA-4B55-B977-CC289B3654CF}" dt="2020-03-20T16:48:59.535" v="8"/>
          <ac:picMkLst>
            <pc:docMk/>
            <pc:sldMk cId="2315658206" sldId="257"/>
            <ac:picMk id="6" creationId="{309E432B-2254-4A9B-A35B-3CB78B100DEF}"/>
          </ac:picMkLst>
        </pc:picChg>
      </pc:sldChg>
      <pc:sldChg chg="addSp modSp">
        <pc:chgData name="Nick" userId="c70d66d9-7267-4f59-8d9e-6268ec5bdaef" providerId="ADAL" clId="{F8E88309-FDAA-4B55-B977-CC289B3654CF}" dt="2020-03-20T16:48:59.535" v="8"/>
        <pc:sldMkLst>
          <pc:docMk/>
          <pc:sldMk cId="2015034296" sldId="258"/>
        </pc:sldMkLst>
        <pc:spChg chg="mod">
          <ac:chgData name="Nick" userId="c70d66d9-7267-4f59-8d9e-6268ec5bdaef" providerId="ADAL" clId="{F8E88309-FDAA-4B55-B977-CC289B3654CF}" dt="2020-03-20T11:57:02.017" v="0" actId="20577"/>
          <ac:spMkLst>
            <pc:docMk/>
            <pc:sldMk cId="2015034296" sldId="258"/>
            <ac:spMk id="4" creationId="{B280E8EB-287F-443E-BA24-624D42C20FEB}"/>
          </ac:spMkLst>
        </pc:spChg>
        <pc:picChg chg="add mod">
          <ac:chgData name="Nick" userId="c70d66d9-7267-4f59-8d9e-6268ec5bdaef" providerId="ADAL" clId="{F8E88309-FDAA-4B55-B977-CC289B3654CF}" dt="2020-03-20T16:48:59.535" v="8"/>
          <ac:picMkLst>
            <pc:docMk/>
            <pc:sldMk cId="2015034296" sldId="258"/>
            <ac:picMk id="6" creationId="{F7DF9F02-5E6A-4015-95CA-24F6D924DC83}"/>
          </ac:picMkLst>
        </pc:picChg>
        <pc:inkChg chg="add">
          <ac:chgData name="Nick" userId="c70d66d9-7267-4f59-8d9e-6268ec5bdaef" providerId="ADAL" clId="{F8E88309-FDAA-4B55-B977-CC289B3654CF}" dt="2020-03-20T16:48:59.535" v="8"/>
          <ac:inkMkLst>
            <pc:docMk/>
            <pc:sldMk cId="2015034296" sldId="258"/>
            <ac:inkMk id="3" creationId="{E41FBEE9-E30C-403A-A374-A8878E736AB3}"/>
          </ac:inkMkLst>
        </pc:inkChg>
      </pc:sldChg>
      <pc:sldChg chg="addSp modSp">
        <pc:chgData name="Nick" userId="c70d66d9-7267-4f59-8d9e-6268ec5bdaef" providerId="ADAL" clId="{F8E88309-FDAA-4B55-B977-CC289B3654CF}" dt="2020-03-20T16:48:59.535" v="8"/>
        <pc:sldMkLst>
          <pc:docMk/>
          <pc:sldMk cId="70229206" sldId="259"/>
        </pc:sldMkLst>
        <pc:picChg chg="add mod">
          <ac:chgData name="Nick" userId="c70d66d9-7267-4f59-8d9e-6268ec5bdaef" providerId="ADAL" clId="{F8E88309-FDAA-4B55-B977-CC289B3654CF}" dt="2020-03-20T16:48:59.535" v="8"/>
          <ac:picMkLst>
            <pc:docMk/>
            <pc:sldMk cId="70229206" sldId="259"/>
            <ac:picMk id="4" creationId="{BD88559C-B320-49E3-85DE-65A89CE092DD}"/>
          </ac:picMkLst>
        </pc:picChg>
      </pc:sldChg>
      <pc:sldChg chg="addSp modSp">
        <pc:chgData name="Nick" userId="c70d66d9-7267-4f59-8d9e-6268ec5bdaef" providerId="ADAL" clId="{F8E88309-FDAA-4B55-B977-CC289B3654CF}" dt="2020-03-20T16:48:59.535" v="8"/>
        <pc:sldMkLst>
          <pc:docMk/>
          <pc:sldMk cId="3800833068" sldId="260"/>
        </pc:sldMkLst>
        <pc:picChg chg="add mod">
          <ac:chgData name="Nick" userId="c70d66d9-7267-4f59-8d9e-6268ec5bdaef" providerId="ADAL" clId="{F8E88309-FDAA-4B55-B977-CC289B3654CF}" dt="2020-03-20T16:48:59.535" v="8"/>
          <ac:picMkLst>
            <pc:docMk/>
            <pc:sldMk cId="3800833068" sldId="260"/>
            <ac:picMk id="5" creationId="{6B4A580D-B6C7-4DB5-BCB8-D6C90703BC76}"/>
          </ac:picMkLst>
        </pc:picChg>
        <pc:inkChg chg="add">
          <ac:chgData name="Nick" userId="c70d66d9-7267-4f59-8d9e-6268ec5bdaef" providerId="ADAL" clId="{F8E88309-FDAA-4B55-B977-CC289B3654CF}" dt="2020-03-20T16:48:59.535" v="8"/>
          <ac:inkMkLst>
            <pc:docMk/>
            <pc:sldMk cId="3800833068" sldId="260"/>
            <ac:inkMk id="3" creationId="{5C70EBDA-C96A-40EE-B47E-D5C0D1F53271}"/>
          </ac:inkMkLst>
        </pc:inkChg>
      </pc:sldChg>
      <pc:sldChg chg="addSp delSp modSp modTransition modAnim">
        <pc:chgData name="Nick" userId="c70d66d9-7267-4f59-8d9e-6268ec5bdaef" providerId="ADAL" clId="{F8E88309-FDAA-4B55-B977-CC289B3654CF}" dt="2020-03-20T16:55:43.247" v="10"/>
        <pc:sldMkLst>
          <pc:docMk/>
          <pc:sldMk cId="2145140638" sldId="261"/>
        </pc:sldMkLst>
        <pc:picChg chg="add del mod">
          <ac:chgData name="Nick" userId="c70d66d9-7267-4f59-8d9e-6268ec5bdaef" providerId="ADAL" clId="{F8E88309-FDAA-4B55-B977-CC289B3654CF}" dt="2020-03-20T16:49:08.597" v="9"/>
          <ac:picMkLst>
            <pc:docMk/>
            <pc:sldMk cId="2145140638" sldId="261"/>
            <ac:picMk id="3" creationId="{AAEFE501-4B6E-4D2A-9184-4172176BEBB5}"/>
          </ac:picMkLst>
        </pc:picChg>
        <pc:picChg chg="add mod">
          <ac:chgData name="Nick" userId="c70d66d9-7267-4f59-8d9e-6268ec5bdaef" providerId="ADAL" clId="{F8E88309-FDAA-4B55-B977-CC289B3654CF}" dt="2020-03-20T16:55:43.247" v="10"/>
          <ac:picMkLst>
            <pc:docMk/>
            <pc:sldMk cId="2145140638" sldId="261"/>
            <ac:picMk id="6" creationId="{BD0C8103-70B1-4A10-B816-371D145D4321}"/>
          </ac:picMkLst>
        </pc:picChg>
        <pc:inkChg chg="add">
          <ac:chgData name="Nick" userId="c70d66d9-7267-4f59-8d9e-6268ec5bdaef" providerId="ADAL" clId="{F8E88309-FDAA-4B55-B977-CC289B3654CF}" dt="2020-03-20T16:55:43.247" v="10"/>
          <ac:inkMkLst>
            <pc:docMk/>
            <pc:sldMk cId="2145140638" sldId="261"/>
            <ac:inkMk id="5" creationId="{E7786C5E-F270-4622-A0D8-7B0C96514BD3}"/>
          </ac:inkMkLst>
        </pc:inkChg>
      </pc:sldChg>
      <pc:sldChg chg="addSp modSp">
        <pc:chgData name="Nick" userId="c70d66d9-7267-4f59-8d9e-6268ec5bdaef" providerId="ADAL" clId="{F8E88309-FDAA-4B55-B977-CC289B3654CF}" dt="2020-03-20T16:55:43.247" v="10"/>
        <pc:sldMkLst>
          <pc:docMk/>
          <pc:sldMk cId="1786608512" sldId="262"/>
        </pc:sldMkLst>
        <pc:picChg chg="add mod">
          <ac:chgData name="Nick" userId="c70d66d9-7267-4f59-8d9e-6268ec5bdaef" providerId="ADAL" clId="{F8E88309-FDAA-4B55-B977-CC289B3654CF}" dt="2020-03-20T16:55:43.247" v="10"/>
          <ac:picMkLst>
            <pc:docMk/>
            <pc:sldMk cId="1786608512" sldId="262"/>
            <ac:picMk id="5" creationId="{CC13DA95-A225-4520-B52A-337D7D623C36}"/>
          </ac:picMkLst>
        </pc:picChg>
        <pc:inkChg chg="add">
          <ac:chgData name="Nick" userId="c70d66d9-7267-4f59-8d9e-6268ec5bdaef" providerId="ADAL" clId="{F8E88309-FDAA-4B55-B977-CC289B3654CF}" dt="2020-03-20T16:55:43.247" v="10"/>
          <ac:inkMkLst>
            <pc:docMk/>
            <pc:sldMk cId="1786608512" sldId="262"/>
            <ac:inkMk id="3" creationId="{E1CE1E3D-7B96-44D0-937D-4A29D4A57821}"/>
          </ac:inkMkLst>
        </pc:inkChg>
      </pc:sldChg>
      <pc:sldChg chg="addSp modSp">
        <pc:chgData name="Nick" userId="c70d66d9-7267-4f59-8d9e-6268ec5bdaef" providerId="ADAL" clId="{F8E88309-FDAA-4B55-B977-CC289B3654CF}" dt="2020-03-20T16:55:43.247" v="10"/>
        <pc:sldMkLst>
          <pc:docMk/>
          <pc:sldMk cId="1239637943" sldId="265"/>
        </pc:sldMkLst>
        <pc:picChg chg="add mod">
          <ac:chgData name="Nick" userId="c70d66d9-7267-4f59-8d9e-6268ec5bdaef" providerId="ADAL" clId="{F8E88309-FDAA-4B55-B977-CC289B3654CF}" dt="2020-03-20T16:55:43.247" v="10"/>
          <ac:picMkLst>
            <pc:docMk/>
            <pc:sldMk cId="1239637943" sldId="265"/>
            <ac:picMk id="4" creationId="{11478EC3-6DB7-4AEE-A9DA-0E3AB429C8EF}"/>
          </ac:picMkLst>
        </pc:picChg>
      </pc:sldChg>
      <pc:sldChg chg="addSp modSp">
        <pc:chgData name="Nick" userId="c70d66d9-7267-4f59-8d9e-6268ec5bdaef" providerId="ADAL" clId="{F8E88309-FDAA-4B55-B977-CC289B3654CF}" dt="2020-03-20T16:55:43.247" v="10"/>
        <pc:sldMkLst>
          <pc:docMk/>
          <pc:sldMk cId="918313237" sldId="266"/>
        </pc:sldMkLst>
        <pc:spChg chg="mod">
          <ac:chgData name="Nick" userId="c70d66d9-7267-4f59-8d9e-6268ec5bdaef" providerId="ADAL" clId="{F8E88309-FDAA-4B55-B977-CC289B3654CF}" dt="2020-03-20T11:57:57.962" v="3" actId="20577"/>
          <ac:spMkLst>
            <pc:docMk/>
            <pc:sldMk cId="918313237" sldId="266"/>
            <ac:spMk id="4" creationId="{4EE884FE-9A8D-42FE-9140-A9F90A222D19}"/>
          </ac:spMkLst>
        </pc:spChg>
        <pc:picChg chg="add mod">
          <ac:chgData name="Nick" userId="c70d66d9-7267-4f59-8d9e-6268ec5bdaef" providerId="ADAL" clId="{F8E88309-FDAA-4B55-B977-CC289B3654CF}" dt="2020-03-20T16:55:43.247" v="10"/>
          <ac:picMkLst>
            <pc:docMk/>
            <pc:sldMk cId="918313237" sldId="266"/>
            <ac:picMk id="5" creationId="{A27E62F6-1AB2-4C99-A49A-C04721F83D05}"/>
          </ac:picMkLst>
        </pc:picChg>
        <pc:inkChg chg="add">
          <ac:chgData name="Nick" userId="c70d66d9-7267-4f59-8d9e-6268ec5bdaef" providerId="ADAL" clId="{F8E88309-FDAA-4B55-B977-CC289B3654CF}" dt="2020-03-20T16:55:43.247" v="10"/>
          <ac:inkMkLst>
            <pc:docMk/>
            <pc:sldMk cId="918313237" sldId="266"/>
            <ac:inkMk id="3" creationId="{B20CAF79-EFEA-4A1E-A2F7-800EEBBD0B62}"/>
          </ac:inkMkLst>
        </pc:inkChg>
      </pc:sldChg>
      <pc:sldChg chg="addSp modSp">
        <pc:chgData name="Nick" userId="c70d66d9-7267-4f59-8d9e-6268ec5bdaef" providerId="ADAL" clId="{F8E88309-FDAA-4B55-B977-CC289B3654CF}" dt="2020-03-20T16:55:43.247" v="10"/>
        <pc:sldMkLst>
          <pc:docMk/>
          <pc:sldMk cId="3914497064" sldId="267"/>
        </pc:sldMkLst>
        <pc:picChg chg="add mod">
          <ac:chgData name="Nick" userId="c70d66d9-7267-4f59-8d9e-6268ec5bdaef" providerId="ADAL" clId="{F8E88309-FDAA-4B55-B977-CC289B3654CF}" dt="2020-03-20T16:55:43.247" v="10"/>
          <ac:picMkLst>
            <pc:docMk/>
            <pc:sldMk cId="3914497064" sldId="267"/>
            <ac:picMk id="3" creationId="{4A88E63F-0228-471E-91F1-7E8B0ADD34EF}"/>
          </ac:picMkLst>
        </pc:picChg>
        <pc:inkChg chg="add">
          <ac:chgData name="Nick" userId="c70d66d9-7267-4f59-8d9e-6268ec5bdaef" providerId="ADAL" clId="{F8E88309-FDAA-4B55-B977-CC289B3654CF}" dt="2020-03-20T16:55:43.247" v="10"/>
          <ac:inkMkLst>
            <pc:docMk/>
            <pc:sldMk cId="3914497064" sldId="267"/>
            <ac:inkMk id="2" creationId="{A05C0273-EACC-4031-8E31-C309EE824738}"/>
          </ac:inkMkLst>
        </pc:inkChg>
      </pc:sldChg>
      <pc:sldChg chg="addSp modSp">
        <pc:chgData name="Nick" userId="c70d66d9-7267-4f59-8d9e-6268ec5bdaef" providerId="ADAL" clId="{F8E88309-FDAA-4B55-B977-CC289B3654CF}" dt="2020-03-20T16:55:43.247" v="10"/>
        <pc:sldMkLst>
          <pc:docMk/>
          <pc:sldMk cId="974890648" sldId="268"/>
        </pc:sldMkLst>
        <pc:picChg chg="add mod">
          <ac:chgData name="Nick" userId="c70d66d9-7267-4f59-8d9e-6268ec5bdaef" providerId="ADAL" clId="{F8E88309-FDAA-4B55-B977-CC289B3654CF}" dt="2020-03-20T16:55:43.247" v="10"/>
          <ac:picMkLst>
            <pc:docMk/>
            <pc:sldMk cId="974890648" sldId="268"/>
            <ac:picMk id="3" creationId="{8A293269-A94E-435B-9655-45A8F0009397}"/>
          </ac:picMkLst>
        </pc:picChg>
        <pc:inkChg chg="add">
          <ac:chgData name="Nick" userId="c70d66d9-7267-4f59-8d9e-6268ec5bdaef" providerId="ADAL" clId="{F8E88309-FDAA-4B55-B977-CC289B3654CF}" dt="2020-03-20T16:55:43.247" v="10"/>
          <ac:inkMkLst>
            <pc:docMk/>
            <pc:sldMk cId="974890648" sldId="268"/>
            <ac:inkMk id="2" creationId="{A1E03BC1-4EEF-4393-BE20-3DF6AE51E782}"/>
          </ac:inkMkLst>
        </pc:inkChg>
      </pc:sldChg>
      <pc:sldChg chg="addSp modSp">
        <pc:chgData name="Nick" userId="c70d66d9-7267-4f59-8d9e-6268ec5bdaef" providerId="ADAL" clId="{F8E88309-FDAA-4B55-B977-CC289B3654CF}" dt="2020-03-20T16:55:43.247" v="10"/>
        <pc:sldMkLst>
          <pc:docMk/>
          <pc:sldMk cId="1264232240" sldId="269"/>
        </pc:sldMkLst>
        <pc:spChg chg="mod">
          <ac:chgData name="Nick" userId="c70d66d9-7267-4f59-8d9e-6268ec5bdaef" providerId="ADAL" clId="{F8E88309-FDAA-4B55-B977-CC289B3654CF}" dt="2020-03-20T11:58:47.012" v="4" actId="20577"/>
          <ac:spMkLst>
            <pc:docMk/>
            <pc:sldMk cId="1264232240" sldId="269"/>
            <ac:spMk id="3" creationId="{9592DB73-B373-478A-B64C-DE0A249726DC}"/>
          </ac:spMkLst>
        </pc:spChg>
        <pc:picChg chg="add mod">
          <ac:chgData name="Nick" userId="c70d66d9-7267-4f59-8d9e-6268ec5bdaef" providerId="ADAL" clId="{F8E88309-FDAA-4B55-B977-CC289B3654CF}" dt="2020-03-20T16:55:43.247" v="10"/>
          <ac:picMkLst>
            <pc:docMk/>
            <pc:sldMk cId="1264232240" sldId="269"/>
            <ac:picMk id="5" creationId="{82191E81-F76F-44CC-832A-FE0F83C100F7}"/>
          </ac:picMkLst>
        </pc:picChg>
      </pc:sldChg>
      <pc:sldChg chg="addSp delSp modSp modTransition modAnim">
        <pc:chgData name="Nick" userId="c70d66d9-7267-4f59-8d9e-6268ec5bdaef" providerId="ADAL" clId="{F8E88309-FDAA-4B55-B977-CC289B3654CF}" dt="2020-03-20T16:57:36.827" v="12"/>
        <pc:sldMkLst>
          <pc:docMk/>
          <pc:sldMk cId="1447572237" sldId="270"/>
        </pc:sldMkLst>
        <pc:picChg chg="add del mod">
          <ac:chgData name="Nick" userId="c70d66d9-7267-4f59-8d9e-6268ec5bdaef" providerId="ADAL" clId="{F8E88309-FDAA-4B55-B977-CC289B3654CF}" dt="2020-03-20T16:55:45.159" v="11"/>
          <ac:picMkLst>
            <pc:docMk/>
            <pc:sldMk cId="1447572237" sldId="270"/>
            <ac:picMk id="3" creationId="{13D73949-E7C9-4A56-AC51-84F16CBF9481}"/>
          </ac:picMkLst>
        </pc:picChg>
        <pc:picChg chg="add mod">
          <ac:chgData name="Nick" userId="c70d66d9-7267-4f59-8d9e-6268ec5bdaef" providerId="ADAL" clId="{F8E88309-FDAA-4B55-B977-CC289B3654CF}" dt="2020-03-20T16:57:36.827" v="12"/>
          <ac:picMkLst>
            <pc:docMk/>
            <pc:sldMk cId="1447572237" sldId="270"/>
            <ac:picMk id="6" creationId="{4B60CB36-7AB7-491B-921D-B2E241A74D8F}"/>
          </ac:picMkLst>
        </pc:picChg>
        <pc:inkChg chg="add">
          <ac:chgData name="Nick" userId="c70d66d9-7267-4f59-8d9e-6268ec5bdaef" providerId="ADAL" clId="{F8E88309-FDAA-4B55-B977-CC289B3654CF}" dt="2020-03-20T16:57:36.827" v="12"/>
          <ac:inkMkLst>
            <pc:docMk/>
            <pc:sldMk cId="1447572237" sldId="270"/>
            <ac:inkMk id="5" creationId="{92EFCF05-B6C5-4431-8F8B-1FC9192AFC49}"/>
          </ac:inkMkLst>
        </pc:inkChg>
      </pc:sldChg>
      <pc:sldChg chg="addSp modSp">
        <pc:chgData name="Nick" userId="c70d66d9-7267-4f59-8d9e-6268ec5bdaef" providerId="ADAL" clId="{F8E88309-FDAA-4B55-B977-CC289B3654CF}" dt="2020-03-20T16:57:36.827" v="12"/>
        <pc:sldMkLst>
          <pc:docMk/>
          <pc:sldMk cId="4261122295" sldId="271"/>
        </pc:sldMkLst>
        <pc:picChg chg="add mod">
          <ac:chgData name="Nick" userId="c70d66d9-7267-4f59-8d9e-6268ec5bdaef" providerId="ADAL" clId="{F8E88309-FDAA-4B55-B977-CC289B3654CF}" dt="2020-03-20T16:57:36.827" v="12"/>
          <ac:picMkLst>
            <pc:docMk/>
            <pc:sldMk cId="4261122295" sldId="271"/>
            <ac:picMk id="5" creationId="{6F109569-9E10-4822-9144-1F4207826E03}"/>
          </ac:picMkLst>
        </pc:picChg>
        <pc:inkChg chg="add">
          <ac:chgData name="Nick" userId="c70d66d9-7267-4f59-8d9e-6268ec5bdaef" providerId="ADAL" clId="{F8E88309-FDAA-4B55-B977-CC289B3654CF}" dt="2020-03-20T16:57:36.827" v="12"/>
          <ac:inkMkLst>
            <pc:docMk/>
            <pc:sldMk cId="4261122295" sldId="271"/>
            <ac:inkMk id="3" creationId="{7251B75D-0DA1-4B7B-B9E0-5985F1ED86F4}"/>
          </ac:inkMkLst>
        </pc:inkChg>
      </pc:sldChg>
      <pc:sldChg chg="addSp modSp">
        <pc:chgData name="Nick" userId="c70d66d9-7267-4f59-8d9e-6268ec5bdaef" providerId="ADAL" clId="{F8E88309-FDAA-4B55-B977-CC289B3654CF}" dt="2020-03-20T16:59:17.923" v="13"/>
        <pc:sldMkLst>
          <pc:docMk/>
          <pc:sldMk cId="702119986" sldId="272"/>
        </pc:sldMkLst>
        <pc:picChg chg="add mod">
          <ac:chgData name="Nick" userId="c70d66d9-7267-4f59-8d9e-6268ec5bdaef" providerId="ADAL" clId="{F8E88309-FDAA-4B55-B977-CC289B3654CF}" dt="2020-03-20T16:59:17.923" v="13"/>
          <ac:picMkLst>
            <pc:docMk/>
            <pc:sldMk cId="702119986" sldId="272"/>
            <ac:picMk id="6" creationId="{3C9FD677-2034-48D7-900A-62CF010E75DD}"/>
          </ac:picMkLst>
        </pc:picChg>
        <pc:inkChg chg="add">
          <ac:chgData name="Nick" userId="c70d66d9-7267-4f59-8d9e-6268ec5bdaef" providerId="ADAL" clId="{F8E88309-FDAA-4B55-B977-CC289B3654CF}" dt="2020-03-20T16:59:17.923" v="13"/>
          <ac:inkMkLst>
            <pc:docMk/>
            <pc:sldMk cId="702119986" sldId="272"/>
            <ac:inkMk id="4" creationId="{746D31ED-7CBE-4F70-8D70-DC6B072E0B86}"/>
          </ac:inkMkLst>
        </pc:inkChg>
      </pc:sldChg>
      <pc:sldChg chg="addSp delSp modSp modTransition modAnim">
        <pc:chgData name="Nick" userId="c70d66d9-7267-4f59-8d9e-6268ec5bdaef" providerId="ADAL" clId="{F8E88309-FDAA-4B55-B977-CC289B3654CF}" dt="2020-03-20T17:00:30.474" v="15"/>
        <pc:sldMkLst>
          <pc:docMk/>
          <pc:sldMk cId="2229391475" sldId="273"/>
        </pc:sldMkLst>
        <pc:picChg chg="add del mod">
          <ac:chgData name="Nick" userId="c70d66d9-7267-4f59-8d9e-6268ec5bdaef" providerId="ADAL" clId="{F8E88309-FDAA-4B55-B977-CC289B3654CF}" dt="2020-03-20T16:59:20.977" v="14"/>
          <ac:picMkLst>
            <pc:docMk/>
            <pc:sldMk cId="2229391475" sldId="273"/>
            <ac:picMk id="6" creationId="{05B4F78D-3B14-4D31-B364-08A0DF7E9EB2}"/>
          </ac:picMkLst>
        </pc:picChg>
        <pc:picChg chg="add mod">
          <ac:chgData name="Nick" userId="c70d66d9-7267-4f59-8d9e-6268ec5bdaef" providerId="ADAL" clId="{F8E88309-FDAA-4B55-B977-CC289B3654CF}" dt="2020-03-20T17:00:30.474" v="15"/>
          <ac:picMkLst>
            <pc:docMk/>
            <pc:sldMk cId="2229391475" sldId="273"/>
            <ac:picMk id="8" creationId="{1A02DB25-7842-460C-A802-C76983F34058}"/>
          </ac:picMkLst>
        </pc:picChg>
        <pc:inkChg chg="add">
          <ac:chgData name="Nick" userId="c70d66d9-7267-4f59-8d9e-6268ec5bdaef" providerId="ADAL" clId="{F8E88309-FDAA-4B55-B977-CC289B3654CF}" dt="2020-03-20T17:00:30.474" v="15"/>
          <ac:inkMkLst>
            <pc:docMk/>
            <pc:sldMk cId="2229391475" sldId="273"/>
            <ac:inkMk id="7" creationId="{00D72EE5-0508-4A9A-80BD-BC6D0CC82861}"/>
          </ac:inkMkLst>
        </pc:inkChg>
      </pc:sldChg>
      <pc:sldChg chg="addSp delSp modSp modTransition modAnim">
        <pc:chgData name="Nick" userId="c70d66d9-7267-4f59-8d9e-6268ec5bdaef" providerId="ADAL" clId="{F8E88309-FDAA-4B55-B977-CC289B3654CF}" dt="2020-03-20T17:02:27.175" v="17"/>
        <pc:sldMkLst>
          <pc:docMk/>
          <pc:sldMk cId="3940742030" sldId="274"/>
        </pc:sldMkLst>
        <pc:picChg chg="add del mod">
          <ac:chgData name="Nick" userId="c70d66d9-7267-4f59-8d9e-6268ec5bdaef" providerId="ADAL" clId="{F8E88309-FDAA-4B55-B977-CC289B3654CF}" dt="2020-03-20T17:00:32.661" v="16"/>
          <ac:picMkLst>
            <pc:docMk/>
            <pc:sldMk cId="3940742030" sldId="274"/>
            <ac:picMk id="3" creationId="{A60FA704-550F-49DF-AD71-8A1F036B26CB}"/>
          </ac:picMkLst>
        </pc:picChg>
        <pc:picChg chg="add mod">
          <ac:chgData name="Nick" userId="c70d66d9-7267-4f59-8d9e-6268ec5bdaef" providerId="ADAL" clId="{F8E88309-FDAA-4B55-B977-CC289B3654CF}" dt="2020-03-20T17:02:27.175" v="17"/>
          <ac:picMkLst>
            <pc:docMk/>
            <pc:sldMk cId="3940742030" sldId="274"/>
            <ac:picMk id="7" creationId="{3E3F9838-4B79-4EF7-8149-8C3988388739}"/>
          </ac:picMkLst>
        </pc:picChg>
        <pc:inkChg chg="add">
          <ac:chgData name="Nick" userId="c70d66d9-7267-4f59-8d9e-6268ec5bdaef" providerId="ADAL" clId="{F8E88309-FDAA-4B55-B977-CC289B3654CF}" dt="2020-03-20T17:02:27.175" v="17"/>
          <ac:inkMkLst>
            <pc:docMk/>
            <pc:sldMk cId="3940742030" sldId="274"/>
            <ac:inkMk id="6" creationId="{AC1BF58E-0681-4AD7-A5B1-9765FF1C6C73}"/>
          </ac:inkMkLst>
        </pc:inkChg>
      </pc:sldChg>
      <pc:sldChg chg="addSp modSp">
        <pc:chgData name="Nick" userId="c70d66d9-7267-4f59-8d9e-6268ec5bdaef" providerId="ADAL" clId="{F8E88309-FDAA-4B55-B977-CC289B3654CF}" dt="2020-03-20T17:08:40.199" v="38"/>
        <pc:sldMkLst>
          <pc:docMk/>
          <pc:sldMk cId="3572512011" sldId="275"/>
        </pc:sldMkLst>
        <pc:spChg chg="mod">
          <ac:chgData name="Nick" userId="c70d66d9-7267-4f59-8d9e-6268ec5bdaef" providerId="ADAL" clId="{F8E88309-FDAA-4B55-B977-CC289B3654CF}" dt="2020-03-20T17:03:47.254" v="28" actId="27636"/>
          <ac:spMkLst>
            <pc:docMk/>
            <pc:sldMk cId="3572512011" sldId="275"/>
            <ac:spMk id="3" creationId="{B0AD4F3A-0352-46AC-BB20-63420565C5DC}"/>
          </ac:spMkLst>
        </pc:spChg>
        <pc:picChg chg="add mod">
          <ac:chgData name="Nick" userId="c70d66d9-7267-4f59-8d9e-6268ec5bdaef" providerId="ADAL" clId="{F8E88309-FDAA-4B55-B977-CC289B3654CF}" dt="2020-03-20T17:08:40.199" v="38"/>
          <ac:picMkLst>
            <pc:docMk/>
            <pc:sldMk cId="3572512011" sldId="275"/>
            <ac:picMk id="5" creationId="{4FC0A84D-3811-43AC-BEA6-942AB34F8D15}"/>
          </ac:picMkLst>
        </pc:picChg>
      </pc:sldChg>
      <pc:sldChg chg="addSp delSp modSp modTransition modAnim">
        <pc:chgData name="Nick" userId="c70d66d9-7267-4f59-8d9e-6268ec5bdaef" providerId="ADAL" clId="{F8E88309-FDAA-4B55-B977-CC289B3654CF}" dt="2020-03-20T17:08:40.199" v="38"/>
        <pc:sldMkLst>
          <pc:docMk/>
          <pc:sldMk cId="2587802792" sldId="276"/>
        </pc:sldMkLst>
        <pc:picChg chg="add del mod">
          <ac:chgData name="Nick" userId="c70d66d9-7267-4f59-8d9e-6268ec5bdaef" providerId="ADAL" clId="{F8E88309-FDAA-4B55-B977-CC289B3654CF}" dt="2020-03-20T17:02:31.595" v="18"/>
          <ac:picMkLst>
            <pc:docMk/>
            <pc:sldMk cId="2587802792" sldId="276"/>
            <ac:picMk id="4" creationId="{546C7712-6F33-4EC9-97E4-44F20323E141}"/>
          </ac:picMkLst>
        </pc:picChg>
        <pc:picChg chg="add mod">
          <ac:chgData name="Nick" userId="c70d66d9-7267-4f59-8d9e-6268ec5bdaef" providerId="ADAL" clId="{F8E88309-FDAA-4B55-B977-CC289B3654CF}" dt="2020-03-20T17:08:40.199" v="38"/>
          <ac:picMkLst>
            <pc:docMk/>
            <pc:sldMk cId="2587802792" sldId="276"/>
            <ac:picMk id="5" creationId="{E02810C7-4706-407B-BD41-75AF8D4903C9}"/>
          </ac:picMkLst>
        </pc:picChg>
      </pc:sldChg>
      <pc:sldChg chg="addSp modSp">
        <pc:chgData name="Nick" userId="c70d66d9-7267-4f59-8d9e-6268ec5bdaef" providerId="ADAL" clId="{F8E88309-FDAA-4B55-B977-CC289B3654CF}" dt="2020-03-20T17:08:40.199" v="38"/>
        <pc:sldMkLst>
          <pc:docMk/>
          <pc:sldMk cId="1459095186" sldId="277"/>
        </pc:sldMkLst>
        <pc:spChg chg="mod">
          <ac:chgData name="Nick" userId="c70d66d9-7267-4f59-8d9e-6268ec5bdaef" providerId="ADAL" clId="{F8E88309-FDAA-4B55-B977-CC289B3654CF}" dt="2020-03-20T17:05:06.697" v="37" actId="20577"/>
          <ac:spMkLst>
            <pc:docMk/>
            <pc:sldMk cId="1459095186" sldId="277"/>
            <ac:spMk id="3" creationId="{25623CC1-1631-4950-B747-E0F5D4022D4E}"/>
          </ac:spMkLst>
        </pc:spChg>
        <pc:picChg chg="add mod">
          <ac:chgData name="Nick" userId="c70d66d9-7267-4f59-8d9e-6268ec5bdaef" providerId="ADAL" clId="{F8E88309-FDAA-4B55-B977-CC289B3654CF}" dt="2020-03-20T17:08:40.199" v="38"/>
          <ac:picMkLst>
            <pc:docMk/>
            <pc:sldMk cId="1459095186" sldId="277"/>
            <ac:picMk id="5" creationId="{2F1C3725-95AE-437D-9C20-99C2A7784397}"/>
          </ac:picMkLst>
        </pc:picChg>
      </pc:sldChg>
      <pc:sldChg chg="addSp modSp">
        <pc:chgData name="Nick" userId="c70d66d9-7267-4f59-8d9e-6268ec5bdaef" providerId="ADAL" clId="{F8E88309-FDAA-4B55-B977-CC289B3654CF}" dt="2020-03-20T17:08:40.199" v="38"/>
        <pc:sldMkLst>
          <pc:docMk/>
          <pc:sldMk cId="3452759565" sldId="278"/>
        </pc:sldMkLst>
        <pc:picChg chg="add mod">
          <ac:chgData name="Nick" userId="c70d66d9-7267-4f59-8d9e-6268ec5bdaef" providerId="ADAL" clId="{F8E88309-FDAA-4B55-B977-CC289B3654CF}" dt="2020-03-20T17:08:40.199" v="38"/>
          <ac:picMkLst>
            <pc:docMk/>
            <pc:sldMk cId="3452759565" sldId="278"/>
            <ac:picMk id="4" creationId="{C94B5459-DFFC-4531-8FC6-56953AC191B4}"/>
          </ac:picMkLst>
        </pc:picChg>
      </pc:sldChg>
    </pc:docChg>
  </pc:docChgLst>
</pc:chgInfo>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25283">
    <iact:property name="dataType"/>
    <iact:actionData xml:id="d0">
      <inkml:trace xmlns:inkml="http://www.w3.org/2003/InkML" xml:id="stk0" contextRef="#ctx0" brushRef="#br0">5689 5875 116 0,'-1'-6'0'3,"-6"3"0"2,1-7 1 1,8 9 13-1,-2 6-8 2,-7-15-2-2,5 7 2 1,11 6 4-1,-13-1-1 1,7-4-2-2,-6 4-2 3,14-2 2-1,-7 8-2-1,3-16 0 1,9 21-2 0,-6-9 0-2,3 9 1 2,8-1-1-1,0 16 4 0,-9-11-1 3,23 12-2-3,0 0 1 0,-5 1 1 1,5 17-1 1,6-6 2-3,-3 1 0 3,2 6 1-3,-5 1-1 1,4-7-3 1,-9-7 0 0,4 2-1-1,-8-9-2 2,-2-3 1-2,-4-6 0 1,0 0-3 1,5 4 1-3,-7-10 0 1,-5 5 3 1,-4-4-2 0,2-7 0-1,-9-1 0 1,3-1-1-1,-5-6 0 0,3 3-2 1,-6-3 2-2,1 2 0 2,2-1-2 0,5-2 3 0,-5 3-1-1,-3-2 0 1,1 2-5 0,2-4 5-1,-1 0 0 1,-7-6 3 0,1 5-1-2,-7-13 0 3,-5 1-2-2,2-8 0 0,-1-3 2 2,-12-6-3-1,-7-9 1-2,0 4 0 2,2-7 1-1,0 3 0 1,-4 4-2 0,-7-3 2-1,13 20 0 0,1-9-2 2,-4 3 1-2,2 6 0 0,19 2 0 2,-14 7-1-3,4-1 1 2,3 3 0 1,2 6 0-2,5 4-5 0,14 2 2 1,-4 4-2-2,-2-3 0 3,13 1-4-3,-8 0-16 2,11 9-35-1</inkml:trace>
    </iact:actionData>
  </iact:action>
  <iact:action type="add" startTime="26023">
    <iact:property name="dataType"/>
    <iact:actionData xml:id="d1">
      <inkml:trace xmlns:inkml="http://www.w3.org/2003/InkML" xml:id="stk1" contextRef="#ctx0" brushRef="#br0">6513 6649 176 0,'12'8'0'3,"-15"-12"4"1,-1-2-4 1,4 10-6 1,-4-8 0 0,6 0-3 0,-7 3 7-1,2-10 4 1,-1-1 2 0,0-5-1 0,-5-10 4-1,0 2 0-1,0-7 1 2,-3-4-2 0,-2-4-1-1,2 1-1 1,4-5 0 1,-2 8-3-3,5-4 1 3,-9 5-2-1,5-1 0-3,5 15 0 4,-12-8 0-1,6 13 2-2,-3 3-3 5,8 10 1-4,-3 0-2-1,-5 1-7 4,13 10-9-3,-7-7 1-2,6 15-7 3,-4 2-14 0</inkml:trace>
    </iact:actionData>
  </iact:action>
  <iact:action type="add" startTime="26348">
    <iact:property name="dataType"/>
    <iact:actionData xml:id="d2">
      <inkml:trace xmlns:inkml="http://www.w3.org/2003/InkML" xml:id="stk2" contextRef="#ctx0" brushRef="#br0">6508 6577 243 0,'10'4'0'0,"-20"-6"12"5,-12 8 1 1,-1-2 17-1,-13-2-8 0,-4-4-6 1,-12 4 8-1,-6-14-1 0,-11 5-2 1,-1-7-10 1,-3 6-9-3,5-3-1 2,8 0-2 0,-2-1-21 0,21 7-7-1,4-3-24 0,13 9-13 2,13 1-13 0</inkml:trace>
    </iact:actionData>
  </iact:action>
  <iact:action type="add" startTime="28844">
    <iact:property name="dataType"/>
    <iact:actionData xml:id="d3">
      <inkml:trace xmlns:inkml="http://www.w3.org/2003/InkML" xml:id="stk3" contextRef="#ctx0" brushRef="#br0">8761 14636 152 0,'7'-12'0'3,"-6"10"28"2,-9-9-9 1,5 3-3 0,-3-7-7-1,-14-11-3 1,8-1 4 1,2 0-1-3,-5 3 2 2,-3-11 0-1,10 7 0 1,-8-2 1-1,-3 1 0 2,-2 0-3-2,18 14-2 1,-16-10-1-1,7 4-2 0,3-3-1 2,-5-2 2-2,0 1-1 0,-2 1-3 0,1-3 1 2,3 1 2-2,-5 7-4 1,5-1 1-1,-8 6 2 1,-1-15-1 0,4 8-3 0,-8 2 0-1,-1 0 2 1,6-7 0 0,-1 11 0-1,6 0 0 1,-5-11-2-2,12 20 2 1,0-7 0 1,2 9 0 0,-7-16 1 0,6 15-3 0,7 0 2-2,-2 3 3 2,-5-2-3 1,6-2-1-3,0 5 0 1,-3-7 1 0,4 1-1 2,-9 3 0-2,3-11 0 1,1 4 1 1,-4-5-2-3,3-1 1 2,-5-1 0-1,2 7 0 0,0-10 0 1,5 13 0 0,2-1 0-1,0 8 0 1,-2 1-3-1,3 4 3 1,-4-12 0 1,10 10-3-4,-10-10 3 2,6 11 0 1,-1 2 0 1,4-5-1-2,-4 0 2 1,0 1 0 0,-1 3-1-1,1-11 0 2,0 7 2-3,-4-2-3 0,5 4 0 3,-3 0 1-1,-1-6 1 0,0 3-1-2,9 2-1 4,-12-1 2-4,4-6-2 2,10 12 0-1,-14-10 2 1,9 8 1-1,-6-8-2 1,2 4 0 2,0 3 2-4,-1-8-1 0,4 3-1 1,-10-7 2 2,13 14 0-2,-4-10-2 0,-11-7 0 1,10 12 0 0,0-2 1-1,-6-6-1 2,6 5-2-2,-2 4 2 0,1-7 0 1,4 14 0 0,-3-11 0-2,0 0 1 2,0 1 0 0,0 4 4-1,5 2 1 2,-1-15-3-4,2 6-1 4,2 0-1-1,1 3 1 0,4-3-1-2,1-2-1 3,10 5 0-2,-4 6 3 0,5-9-2 1,4 8-1-1,3-1 0 2,-7-6 2 0,15 8-2-4,-5 2 0 3,-1-6 1 0,-2 6-2 0,11 3 1-1,-7-2 1 1,10 4-2-1,-9 1 0 0,-2-1 2 2,-1-1-1-2,-7-2 0 0,-14-5 0 0,0 4 0 1,-3-10 1 0,-20 1-1 0,14 1-6-2,-4 8 5 2,-6-11 0 0,3 12 0-1,-6-8 1 0,-10 1 1 2,-1-1-1-2,3 4 0 0,-3 3 4 1,-22-14-1 0,15 12 0 0,-12-1 1 0,-4-2 4-1,4 4-2-1,-8 0-1 3,8 11-1-1,-24-5 0-1,19-2-2 0,-22 11 2 2,8-3-1-1,10 1-2 0,-4-2 0-2,1-2 1 1,16-6 1 2,-3 11-3-2,2-17 0 0,1 21 1 1,-1-22-2-1,5 13-4 1,9 2-16 0,4 0-40-1,0 0-21 0,11 12-45 3</inkml:trace>
    </iact:actionData>
  </iact:action>
  <iact:action type="add" startTime="32144">
    <iact:property name="dataType"/>
    <iact:actionData xml:id="d4">
      <inkml:trace xmlns:inkml="http://www.w3.org/2003/InkML" xml:id="stk4" contextRef="#ctx0" brushRef="#br0">5546 12461 115 0,'-13'-11'0'4,"-1"1"34"0,-5 1-20 3,-7-5 6-2,0 3-9 1,-2-5-4-1,5 8 2 0,2-2 0 0,2 9 1 2,3-9 1-1,2 6-3-1,1-2 1 1,-8 2-3-1,7-1-3 0,-7-1 3 1,2 1-1-1,-1 0-1 0,-1 7 6 2,-11 1 7-1,-6 2-2-2,-3 6 0 2,-7-3 0-1,-2 3-4 4,-7 1-5-5,-2 0 1 2,8 8 0-2,-3-2 2 2,-10-7 1 1,0 13-2-1,14-5-1 1,-16-14-3-4,1 13-3 2,11-4 0 2,-8-5-1-2,11 10-1-1,13-5-8 3,-4-4-21-1,15 7-18-1,1-1-26 1,13-7-62 0</inkml:trace>
    </iact:actionData>
  </iact:action>
  <iact:action type="add" startTime="32716">
    <iact:property name="dataType"/>
    <iact:actionData xml:id="d5">
      <inkml:trace xmlns:inkml="http://www.w3.org/2003/InkML" xml:id="stk5" contextRef="#ctx0" brushRef="#br0">5546 12596 168 0,'16'0'0'5,"-14"-5"20"0,7 2-15 0,-9 6-5 0,0-7 0 0,2-8-21 2,-4 5 7-2,-3-3-6 1,-9-12-6 0</inkml:trace>
    </iact:actionData>
  </iact:action>
  <iact:action type="add" startTime="32806">
    <iact:property name="dataType"/>
    <iact:actionData xml:id="d6">
      <inkml:trace xmlns:inkml="http://www.w3.org/2003/InkML" xml:id="stk6" contextRef="#ctx0" brushRef="#br0">5489 12423 113 0,'-4'-13'22'3,"4"-1"6"3,0 12 1-1,3-1-3 1,-10-5-3 0,1-6-8-1,8 10-2 0,-15-14 0 1,10 14-5-1,-9-8-2 3,-1-1 1-5,-4 1-1 3,1-4-3-1,-3 6 1 2,2 3 3-3,0-7 4 3,-6 11 3 0,-3-3 4-3,-5-4 0 1,-9 10-3 1,3 0-8-1,2-1-1 2,-8 4-5-3,4 1-1 1,3-6 0 2,0-2-2-2,15 14-6 0,-8-14-14 3,7 5-14-5,8 8-9 3,0-11-21 1,0 4-47-3</inkml:trace>
    </iact:actionData>
  </iact:action>
  <iact:action type="add" startTime="33182">
    <iact:property name="dataType"/>
    <iact:actionData xml:id="d7">
      <inkml:trace xmlns:inkml="http://www.w3.org/2003/InkML" xml:id="stk7" contextRef="#ctx0" brushRef="#br0">5492 12468 238 0,'2'6'0'3,"-19"0"18"3,-2 2 15 1,-4 1-5-2,-7 3-11 1,-13 5 2 0,-1 6-3-1,-6-2-3 0,-1-4-5 1,-7 3-7-1,4-1-2 1,-1-11-4 0,9 0-16-2,7-1-21 3,9-5-28-2,9 2-24 0</inkml:trace>
    </iact:actionData>
  </iact:action>
  <iact:action type="add" startTime="33449">
    <iact:property name="dataType"/>
    <iact:actionData xml:id="d8">
      <inkml:trace xmlns:inkml="http://www.w3.org/2003/InkML" xml:id="stk8" contextRef="#ctx0" brushRef="#br0">4944 12310 364 0,'42'75'0'1,"-13"-5"17"1,0 13-1 6,-2-5-10-4,-11-12-7 2,3-17-13 0,-12-8-34-2,6-4-31 2</inkml:trace>
    </iact:actionData>
  </iact:action>
  <iact:action type="add" startTime="45650">
    <iact:property name="dataType"/>
    <iact:actionData xml:id="d9">
      <inkml:trace xmlns:inkml="http://www.w3.org/2003/InkML" xml:id="stk9" contextRef="#ctx0" brushRef="#br0">6477 13581 174 0,'-8'-6'0'3,"9"-5"17"2,4 9 2 1,-3-13-10 0,-2 13-8 0,6-6-1-2,-4 6 0 2,9-9 9-1,-9 8-2 2,1 1 1-3,7 2-3 5,-4-1-4-7,-1 0 1 4,3 2 0 1,6 7 2-3,-6-4-1 1,6 0 0 1,-8 2 1 1,8 1-2-2,-8 0 0 0,5 3 2 1,-1-10 0-1,0 2 1 2,-4-4 2-2,5 2 1-1,-3 4-3 2,2-4 0 1,-2 0 4-1,3-4-2-1,3 2-2 0,2-4-2 0,-2 8 1 3,7-6-1-4,-10-1-3 1,6 8 0 2,4-6 1-2,-2 8 0 0,1-7-2 1,-5 6 2 0,-3-8 2-1,6 8-1 2,-2-6 1-2,-8 0 2-1,3-1-2 3,2 3 0-1,0-6 0-2,-2 4 1 1,9-4-1 2,-18-5 2-2,12 0 1 9,-1 4-2-11,1 1-3-3,-1-4 0 5,3 1 1 1,-3 0-1-1,2 3-2 3,1-3 2-5,10-1-1 4,-13 2 0-2,9 2 0 0,-10 0 0 0,-1 0 1 1,17 1-1 1,-16-5 0-2,0 1 1 1,5 1 0-1,0-1 2 0,-5-2 3 1,3-3 0-1,2 3-4 1,9 4 1-1,-8-1 0 1,-4-2-2 0,14-1-1 0,-4 10 0-2,-8-9 5 3,9 0-5-1,-1 3 0-1,-3 4 0 0,1-3 0 2,3-2-2-2,2 5 3-1,5 1 0 3,-7-2-2-1,-3-4 1-1,7 8 0 0,-6-6 0 1,2 5-1-2,1-3 2 4,-4 3-1-4,-3-5 0 2,6-1 0 0,-4 4 0-1,2-6 0 1,-9 5 1 0,8-6-1 0,0 3 0-2,-5 2 3 4,1-2-1-4,3-2 2 0,1 3 1 3,0 1-2-3,-1-1-2 2,-1-2 0 1,-1 3-1-2,4 7 0 0,-4-9-1 0,0 4 1 2,1 0 0-3,-10 2 0 3,18 1 0-2,-5 1 0 0,-1-2 0 1,-8-5 0-1,0 6 0 1,6-4 2 0,3-4-2 0,-14 8-1 0,16-1 1-1,-6-3 0 0,-7-2 0 0,16 8 0 2,-9-8 0-3,-1 0-1 1,0 6 1 1,-5-5 1 0,2 8-2-1,0-6 1 1,4-1 0-1,-6 2 1 1,12 2-1 0,-13-3-1 0,-7 4 1-3,14-7 2 4,-3 0-2 0,-8 1 0-3,2 0 1 2,6-3-1 1,-2 6 0-3,-4-1 0 2,10 1 0-1,-7 2 0 0,1-4-1 1,3 1 1 2,-3 6 0-4,6-5-1 2,-5 6 1-1,-3-9 1 1,-7 6-2-1,11 3 1 0,-7-12 0-1,1 12 2 4,8-4-2-3,-11-2 0 0,6 2 4 2,-6-10-3-2,10 13-1 0,-11-9 0 1,10 6 1 0,3 1-1-2,-6-2-2 4,-4-2 2-4,6 2 2 2,1 0-3 0,-3 2 1 0,-3-6 1-1,6 1-2-1,-2 4 1 3,-2 0 0-3,-1-6 1 3,8 9-1-2,-5-3 0 1,-8-5 1 0,11 5-2-2,0 0 0 2,-5-1 2 0,3-1 0-1,-4 2 0-1,3-8 2 4,-2 4 2-2,-2 0-2-1,4-1 2 1,-5-2-2-1,4 15-1 0,-4-20-3 4,6 9 0 1,-5 0 2-9,4 5-1 3,-3-1-2-1,3-9 4 5,0 10-2-4,-2-2 0 3,-3 5-1 0,-2-7 2-3,-2-1-1 3,3 1 0-2,-3 9-1 0,-4-14 1-1,2 5 1 1,4 6-1 1,-3-6 0-1,-6-2 0 1,11 10 1-1,-7-10-3 2,0 4 4-3,2-2-4 2,-2 2-5 0,-4-2-3 1,-1 2-17-3,3 2-41 2,-14-2 4-1,-1 15-15 1</inkml:trace>
    </iact:actionData>
  </iact:action>
  <iact:action type="add" startTime="47188">
    <iact:property name="dataType"/>
    <iact:actionData xml:id="d10">
      <inkml:trace xmlns:inkml="http://www.w3.org/2003/InkML" xml:id="stk10" contextRef="#ctx0" brushRef="#br0">6780 13199 133 0,'-14'-2'0'4,"-13"-7"28"2,11 4-20-2,6 4-7 2,-6-5-1-1,6 2 0 1,0 4 1 1,2 3-2-3,-3-2 1 1,10-1 0 1,-1 4 10 1,-6-4 3-2,10 2-3 0,-11-1 1 1,7-2 1-1,-6 1 2 1,8 2 2 0,-1-3-7-2,-11 1-4 3,9 1-2-1,-2-3 2-1,1 3 0 2,0 0-2-2,2-3 0 0,3 6 3 1,-2-2-3-1,2-6-1 0,0 8 5 0,1-4 4 1,4-4-2-1,8 6-5 1,5-4-5 0,8 4 2-1,0-6 7 2,-4 2 3 0,5-6 5 4,-9 2 3-11,6-2-1 6,3-1-6-1,0 1-5-1,0-2-6 2,-2 4-1-1,-2 2 0 2,-1-2 0-3,11-7 0 1,-6 7-4 3,9 8 2-3,-5-16 0-1,16 11-1 3,-5-5 1-1,2 3 4-2,-16-6-2 3,10 4 0-2,-7-2 7 1,1 8-1-1,-14-5-1 1,7-2-1-2,-10 0-2 2,17 5-2-1,-11-1 0 2,4-3 2-2,-6 2-1 1,5 0-2 0,2 5 1 1,-4-6 1-2,1-1-2 0,7 3 1-1,-5 2 0 2,1-2 0 0,-6-9 1 0,6 10-1-1,-5-4 10-1,-1 1-2 3,1-5-2-1,-3 0 0-1,6 3-2 1,5 8 0-1,0-10-1 1,10-1-1 0,1 7-1-1,-2 2-1-1,4 0 0 3,0 10 1-2,-8-14 0 0,3 6-2 2,-8 6 2-2,-8-12 1 1,0 6-3 1,5-3 0-4,-12 6 2 2,9-8 0 2,4 5-2-1,0-2 2-1,-6 4 3 1,2-7-2-1,5 5-1 1,-15-6 1 0,8 5-1-2,-1-4-1 1,1 3 3 1,-5-1 1 0,2 2 0-1,-8-6-2 1,8 8 0 1,-2-6 1-2,-8-6-4 0,19 16 1 1,-14-8 0-1,13-1 2 1,-7-1-2-1,3-4-1 0,12 21 2 2,-9-20-2-2,-1 3 1 1,6 2 0 0,-7-3 1-1,-7 1-2-1,0-3 2 2,5-2 0 0,0 10-1 0,-1-8 0 0,-2 2-1 0,2-1 1-2,-5-9 1 3,10 10-2-1,-11 2 2-2,13-4-1 2,-8 3-1-1,-3 3 1 1,7-2 0 0,2-1 0 0,-11 2-1-2,6-6 2 2,-6 10 0 0,-3-6-2-2,1 4 2 2,-1 0-1 1,-11 3 1-3,11-4-2 1,-7-11 2 2,0 28 0-1,2-28-1-1,-1 6-1 1,3 8 2-2,-1-8 3 2,-3 3-1 0,-1-4 2-1,0 12-1 2,5-5-3-2,-5-5-1 1,4 9 2 0,0-3-3-2,-8 0 0 1,3 0-1 1,3 0-4 0,4 0-13 1,-5 13-19-3,12 6-37 2,-5-4-15-1,-3 4-94 2</inkml:trace>
    </iact:actionData>
  </iact:action>
  <iact:action type="add" startTime="50015">
    <iact:property name="dataType"/>
    <iact:actionData xml:id="d11">
      <inkml:trace xmlns:inkml="http://www.w3.org/2003/InkML" xml:id="stk11" contextRef="#ctx0" brushRef="#br0">6604 13205 120 0,'-4'-2'16'4,"3"-2"-7"3,-1-1 0-3,2 1 2 2,-7-8 0 0,4 6 2 0,-3 3-6-1,0-8-4 0,4 6 0 0,-3 4 2 1,1-8-1 1,6-3 0-2,-4 6 3 0,2-4 1 1,-4 3-1 0,6-5 0-1,-4-3 2 1,-3-2 0-2,3 0-1 3,-11 10-1-2,2-17-2 1,-2 1-3-2,4 0 1 4,-11-1-1-3,8 1-3-1,-3-4 1 3,-3 1 0-1,2 2 1-1,2-5-1 3,0 6 0-5,1-2 0 2,-2-1 2 3,1 3-1-3,0-5 4 0,1 9-2 2,-3-12-2-3,1 5-1 2,-2-1 0 0,3-7 2-1,6 10-2 0,-1 0 0 1,1-1 5 0,4 6-1-2,-4-5-1 3,0-1 1-2,7 6-1 1,-8-2 1-1,6 10-1 0,0-5 1 1,-3 0-3-1,-7-5-1 1,7 4 0 2,-3 3 1-4,7-2-1 0,-5 5-1 3,2-1 1-2,2-8 2 0,-1 11-2-1,0-13 0 4,-2-1 6-3,6 7-4 1,-8-6 1 0,1 3 2-1,7 0-2 1,-4 5-4 0,-1-7 0-2,-8 1 2 1,13 3 0 4,-4 5-1-4,3-5-2 0,-1 2 2 0,-6-2 1 2,12 6-1-4,-10-9 0 3,6 10 2-2,-2-3-2 2,-1 1 0 0,-5-5 3 1,10 8-3-3,-4 2 0 3,0-5 0-3,2 7 0 3,1 4 0-1,-2-3-2-2,1 3 3 1,1 1-1 2,-6-2-1-2,13 4 2 0,-12-4 0 1,5 0-1-1,-2 6 0 1,1-6 0-1,0 2 0 1,9 3 0-1,-9 0 0 1,13 5 2 2,-5 8-3-4,-1 1 0 2,8-2 2-2,-6 12-1 2,4-11 0 1,-4 12-1-3,1-4 2 1,-1 0 0 1,3 3-1 0,5 1 0-1,-7 3 1 2,6-8-1 0,-3 14 0-3,2-1 3 2,1-2 0 1,1 5-3-4,0-2 0 4,-6 1 0-2,10 6 2 0,-1 3-2 0,-1-2 0 1,2-2 1 0,2 0-2 0,-2-3 1-1,0-7 0 0,-7 8 1 2,6-11-1-2,-4 3 0 0,5-5 2 2,-3-5-2-3,-3 6 2 2,-8-4 1 0,4-3 0-2,-6 4-2 2,4-14-1 1,-2 14 0-2,-1-7 0-1,1 5 0 3,-1-5 0-3,2 2 0 2,2 7 0 0,3-7 0 0,-8-8 0-1,4 4 1 2,-2-6-2-2,-1 3 2 1,-2-6 0-1,3 4-2 0,-6-5 0 0,0-6 1 1,-1 8 0 7,3-9 0-11,-6 0-3 2,3 2 3 2,0 3-2-4,-2-9 0 4,2 4 2 0,1 0 0-2,-2-1 4 4,-3 0-3-2,3-5 2-2,-3 0-1 2,2-9-3 0,-5 1 2-1,1 2-1 1,-5-6 0-1,3-1-1 1,-1-5 1 0,-4 3 1-2,3-10-2 1,-3 2 1 2,-3-4 1-1,0 6-1-2,0-9 0 3,1-7-1-3,-13 17 2 2,10-12-1 1,3 3 0-3,-7-7 0 1,1 3 1 2,-1-5-1-1,2 7-1-2,-1-10 1 3,-5 4 0-3,3 0-1 3,-2-11 2 1,5 8-2-3,1 6 1-1,-11-9 0 0,12 14 0 2,8 13 1 3,-5-13-2-1,9 15 0-7,-2 1 2 5,5 2 0-2,-7-2-1 1,10-4 0 0,-1 7 0 2,-2-1 0-2,2 0 0 0,2 5 1 1,-3 0-2-1,0 4 1 1,-2-3 0 0,-1 3 0 1,1 3-2-4,2 1 2 3,-2-4 0 0,4 10 0-1,-5-6 0 2,8 2 0-3,-3 2 0 2,-1-2 0 0,1 4-1-2,1-2 1 1,-3 3 0 3,1-8-3-3,2 5 1-1,3 6 0 4,-6-1 1-4,0 13 0 3,12-3 2-2,-7 15 1 1,7 5-2-1,-1 3-1 1,12 6 2 0,-7 3 1-1,3 0-2 1,7 3 2-1,-14-3 0 1,13 8-2-1,-2 3 0 1,0-7 5-2,-12-8-4 2,17 10-2 1,-13-10 2-2,5 0 1 1,2 10-2-2,-6-9 0 2,7-4 0 0,-5-2 3-1,-5 7-2 0,3-18-1 1,4 14 0 1,0-8 2-3,-2 2-3 3,2-6 2-2,-2 5 2 0,2 0-2 1,-9-2 1 0,3-9 1-2,-5-1-2 3,-3-3-2-1,-5 3 1-2,6-9 1 2,-2 1-2 0,-4-5 0 11,1-1 1-17,-2 1 0 0,0-4 0 4,4-1-2 2,-6 0 3 0,3-6-2-1,0 4 0 0,2 0 1 0,-4-6 3 2,5 6-3-1,-10-9 0-1,1-4 3 0,-3-2-1 2,-3-5-4-2,8-6 4 0,-9-8 0 1,-7 0-3 0,5-5 2 0,-4-9 0 0,-4-1 0-2,5-4-2 3,-1-4 1-2,-4-4 0 2,0 9 2-2,2-16-2 0,0 14 0 0,7-7 0 2,-10-2 2-2,5 1-2 1,2 4 4-2,8 0 0 1,-3-3 2 4,-1-1 2-6,5 13-1 3,-7-11-4 1,7 7-2-3,-8 2 1 3,4 3-1-2,1 9-2-1,-8-2-1 4,-4 10 3-3,6-8-2 1,9 7-1-1,-12 6 3 2,4 5-2-3,4-2 0 3,0 4 0-3,3 1 2 1,3-2 1 1,-7 7-3 0,14 5 2-2,-5-6 0 2,-1 6-1-1,6 1 0 0,-4-1 0 1,1 0 2-2,15 2-2 2,-19-4 0 0,10-3 0 0,-8 2 1-1,10-4-1 2,-8 7-1 7,6 2 1-14,-4-3 1 4,-2 7-2-1,9 2 1 2,-12-6 0 1,9 6-5 0,-5-2 4-1,4 2 0 1,-2-2-3 0,0 0 2-2,-3 3 1 5,4-1 1-2,-1 6-1 2,-1 2 1-8,1 3 0 4,9 5 1 0,-12-12-1-1,10 21-1 3,8 2 1-2,-7 2 1 2,7 18-2-2,-6 3 2 0,18-6 1 0,-4 10-3 3,-3 7 1-3,0-1 2 2,9-3-3-6,-3 11 1 5,10-5 1 1,-14 5 0-3,8-8-2 1,-3 1 1 2,-10-6 0-1,4-10 1-2,0 9-2 3,2 0 1-3,-10-10 0 2,0-8 0 2,4 5 0-5,1 0 0 2,-5 11 2 2,2-21-3-2,1 10 1 0,3 1 0 1,-6-8 0 0,5 1 0-1,-1-8 0 1,-1-3 2 0,-3-3-3-2,-1-14 1 2,-7 2 0 0,0-4 1 2,2-7-1-4,-7 1-11-1,0-1-3 3,-3 5-7 1,6-10-16-2,-8 5 2 0,2-7-20 1,-3-6-63 1</inkml:trace>
    </iact:actionData>
  </iact:action>
  <iact:action type="add" startTime="55631">
    <iact:property name="dataType"/>
    <iact:actionData xml:id="d12">
      <inkml:trace xmlns:inkml="http://www.w3.org/2003/InkML" xml:id="stk12" contextRef="#ctx0" brushRef="#br0">6953 8706 133 0,'16'-14'26'0,"-10"-5"-5"4,-2 9-6 3,-1-7 0-2,-3-1-3 1,-4 11-3-1,-9-11-3 0,1 4-4 1,-2 5-1 1,-8-5 0-3,1 12 0 2,-4 0-1-1,1 5 2 1,-6 8 1-1,8 7 0 1,-4 7-1 0,5 12-1 0,-2-8 1 0,10 22 3-1,2-6-3 0,7 9-1 19,6 13 3-23,6 2-4-1,8 8 2 1,5 1-2 5,8-6 0-3,-2 3 0 2,11-2 1 0,1-7 1 0,-7-17 7 2,4-19 7-1,1-9 6-2,-1-21 4 3,-1-8 11-3,0-8-10 5,8-11-4-5,-8-22-8 1,10-2-6 0,-6-15-2 0,-2-6-4 1,-2 4-1-1,-5 2-4 2,-1 2 1-3,-10 11-1 3,-9 10-11 1,-11 4-19-2,-11 12-4-4,-1 13-8 5,1 20-19-3,-1 7-6 1,6 32-11 1</inkml:trace>
    </iact:actionData>
  </iact:action>
  <iact:action type="add" startTime="56422">
    <iact:property name="dataType"/>
    <iact:actionData xml:id="d13">
      <inkml:trace xmlns:inkml="http://www.w3.org/2003/InkML" xml:id="stk13" contextRef="#ctx0" brushRef="#br0">11554 12925 123 0,'-32'-17'0'3,"-13"0"21"2,1 1-8 0,-4 9-7 1,-2 14-7 0,11 3-1 0,-11 11 2 2,8 15 0-5,0-6 0 3,-3 10 0 0,12 5 0-1,2-6 0-1,9 8 0 3,9-2 0-1,7 2 0-1,13-5 15 0,0-9 18 1,17 1-4 0,6-13 2 0,9-3 7-1,24 4-6 0,9-6 2 7,9-11 5-12,25 2-6 5,-14-15 0 2,3-12 0-2,-5-11-9 1,-14-7-8 0,-8-18-8-1,-18-4-3 0,-13-8-3 1,-10 6-3 0,-21-6 0-2,2-1 0 3,-16 11-8-2,-9 2-7 1,-14 32-6 0,-8 13-28-1,-11 23-9 0,8 16-19 1,-10 41-40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33696">
    <iact:property name="dataType"/>
    <iact:actionData xml:id="d0">
      <inkml:trace xmlns:inkml="http://www.w3.org/2003/InkML" xml:id="stk0" contextRef="#ctx0" brushRef="#br0">3083 10774 126 0,'-27'-10'0'3,"7"6"28"3,-10-5-6 0,3 3-10-1,4-4-5 2,-6 7-2-3,6-5-1 2,-1 6-3 0,4-1 0-1,-9 3-1 0,14 2 0 3,-11-2 2-3,3 7-1 0,3-6 1 1,3 9 5-2,-3-8 2 2,1-1 0 0,-2 3 1 0,-1 6-2-2,4-10-3 2,6 4 1 1,-3-2 0-3,8-2-1 4,-1 3-3-5,8 6 1 4,-1-13 2-2,1-1 9 0,10 9 5 0,1-8-10 2,-2-5-5-2,3 4-1 0,14 2 3 1,-4-7-1-1,1 0-4 1,16 8 0 0,2-7 1 2,17 8 2-4,-8-5-1 3,28 1 2-2,-8 5 3-1,-8-7 0 3,15 1-2-3,-11 6-3 1,3-9-3 3,-5 14 0-3,-3-4-2-1,-11-6 2 3,10 9 0-1,-9-6-1-1,2-1 1 1,-9-4 0-1,-13 8 0-1,4-7 0 5,-15 0 0-6,-13 6 0 2,-3-6 0 2,-8 1-14-2,-7 4 10 0,-11-5 1 1,-7-2 1-1,-13-4 3 1,1 1 0 0,-7 3-2-1,1 8 1 0,-2-4 0 1,-7 2 3 0,-4 4-2-1,12 2 1 1,-5 3 0-1,-7-3-2 5,7 6 0 1,-3-2 0-7,3 6 2-4,5-12-2 3,0 7 0 3,-4 1 0 0,11-10 2-1,0 9-2 1,0-6 0-1,9 3 0 1,3-2 0 0,3 3-1-1,10-5 2 2,0 2-2-2,6 2-1-1,12-3 1 2,-5-3 0-2,3 1-2 2,4 1 1 0,1-5 4-1,16 13 5 1,6-12-6 3,12 7 1-5,3-6 2 1,17 1 2 2,1 1 1-4,22-2 1 4,-9-6 1-1,7-5-5-2,11 6-1 2,-9-7-1 0,7 7 0 0,-4 3-4-1,-14-5 2 0,2 8 0 1,-18 5 0-2,-7-7-1 3,-5 9 1-1,-13 2 0-1,-21-7 0 1,-5-2-7-1,-9 5-8 0,-5-1 9 1,-16-2 4-2,-4 6 3 2,-20-10 1 2,-22-8-2-3,-5 5 0 0,-8-3 5 0,-18-2 0 3,-2 9 3-4,-12-3 5 1,-6 2 2 1,-7 2-2-1,3 2-6 1,15 0-4 1,11 4-2-4,13-4-1 4,12-2 0-1,23 9-5-2,6-7-29 3,14 14-55-2,7-9-29 0</inkml:trace>
    </iact:actionData>
  </iact:action>
  <iact:action type="add" startTime="53757">
    <iact:property name="dataType"/>
    <iact:actionData xml:id="d1">
      <inkml:trace xmlns:inkml="http://www.w3.org/2003/InkML" xml:id="stk1" contextRef="#ctx0" brushRef="#br0">22883 11965 113 0,'-1'-10'20'5,"10"-6"-6"-1,9 0-1 2,-18 1-1-1,12 5-5 1,-1-5 1 1,-1-2 0-3,-3 7 0 1,-4-13 3 1,5-3 5 0,-3 1-4-1,-6-18-4 3,-15-2-3-5,11 0-1 3,-11-1-2 0,14 3 2-1,-4-1-1 0,-5-2 5 2,8 1 3-1,-5 0-1-1,-3-17 0 2,8 9-2-3,1-6-2 2,-11-9-4 1,10 7 1-2,3 8-1-1,-8-9-2 2,-2-1 0 1,6 2 4-3,-10-7 0 3,14 7 0-2,-19-9 2 0,13 4 0 1,-16-10-1-1,6 4-3 0,2-2 1 2,0 1-1-1,1 5 0-2,10 9 0 5,-10-9 4-3,11 15 2-3,-5-8 2 4,3 4 3-3,2-2-2 1,0-3-5 2,-7 2-3-1,8-3 1-3,11 6-2 4,-19-3-1-3,14 5 0 2,-5-5 0 0,7 4-2 0,-6-9 1-1,-3-1 0 0,2-1 0 1,2-8 1-1,-6 6-2 1,3-6 2-1,11-2 1 2,-23 1-2-2,13-6 0 0,-10-1 10 0,14-4-7 1,-8 7-3 0,-4-11 0-1,13 5 3 1,-11 6-4-1,14 6 2 1,-15 5 0 1,27-3-2-2,-15 0 0-1,-10 6 2 2,22-1-2 1,1 1 1-2,-17-2 0 0,11 9 1 1,2 6-2-1,-2-4 1 2,3 7 1-3,-4 3 0 2,7 9-1-1,-21-15 0 4,15 18 0-6,-12 3 1 7,1-6-1-9,-1 7-3 4,-1 2 3 2,0 5-2-2,-5 1 1-1,-12-16 1 3,13 22 0-2,1 4-2 1,-5-4 0 0,-3-6 3-2,-4 1-1 3,6 8 0-2,-4-5-1 1,10 12 1-1,-14-10 0 1,14 12-1-1,0 3 1 0,-6-8 0 1,6 4 0-2,0 8-3 5,-2-4 3-4,0 4 0-2,-3-7-6 4,3 9 5-2,-2-1 0 1,4 5 0-1,-4 5 1 1,6 2 0-1,-12 2 1 1,7 20-1 0,-10-2 1-1,12 8 2 0,-7 6-3 1,10 10 0 1,-10-15 0-3,7 12 2 3,7 9-2-3,-13 0 0 2,15 10 3 1,-4 4-4-3,4 17 2 1,-10 4 0 1,4-8 0 1,10 2 0-3,-19 5 0 5,9 2 3-5,-4-6-2 1,1 9-1 1,-8-9 1 0,11 8 1-2,-5-3-4 1,5-5 1 1,-2-4 0-1,2-4 2 3,5-13-3-5,-4 0 1 5,14 0 0-4,2 1 0 2,-7 11-12 0,11 3-5-1,6 5-21 1,-2 5-19-1,2 5-42 1</inkml:trace>
    </iact:actionData>
  </iact:action>
  <iact:action type="add" startTime="55697">
    <iact:property name="dataType"/>
    <iact:actionData xml:id="d2">
      <inkml:trace xmlns:inkml="http://www.w3.org/2003/InkML" xml:id="stk2" contextRef="#ctx0" brushRef="#br0">23088 12562 157 0,'11'0'0'3,"-1"-4"19"2,-4 0-5 1,6-2 4-1,-7-3-9 1,-1-4-5-1,1 7-1 1,-3-9-1 0,3 5 2-1,4-4 0 0,-3 2 2 1,5-5 3 0,2 7 3-1,-2-7 2 2,6 4 0-2,4 5-5 0,1-2-3 1,-1 0-1-1,14 4 0 0,-9 5-3 1,5-4 2 0,-2 13-1-1,7-11 1 2,-4 6 0-1,-8-11-1-1,4 8 0 2,-6-5-2-3,4-1 0 1,4 10 0 1,-8-18-1 0,6 13 0-1,9 4 0 4,-4-8 1 1,0-2 1-9,6 9 0 4,3-6 5 1,2 6-1-4,-4-4-1 4,-1-4 3 1,12 7 0-3,7-1-2 3,-5-3-2-2,1-1 0 0,1 4 1 1,4-2-1-1,-5-3-1 0,7 7 2 1,-4-4-4 0,-3-2 0-1,-2-6 0 3,-4 2-1-4,3 0 0 1,0 0 0 2,9-5 0-3,-3-2 1 1,-8 3-2 1,8-1 1 1,4-4 0-2,-2 4 3 1,-1 3-2-2,3-2 2 2,5 1 0 0,-10 1 1-1,17-1 1 0,-15 4 4 1,6-8 3 1,-2-3-3-2,-1 6 4 0,-1-10 0 1,-2 9-5 0,8-4 2-1,-10 9 3 1,8-11-2-1,-12 5-6 1,7 4-1-1,0-1 1 0,-10 9-3 2,8 1-3-2,-6-1 2 0,7 7-1 2,-10 6 0-2,2 1-5-1,-22-2-4 3,5-2-21-2,-13 5-20 0,-3-5-32 2,5 13-66-1</inkml:trace>
    </iact:actionData>
  </iact:action>
  <iact:action type="add" startTime="58019">
    <iact:property name="dataType"/>
    <iact:actionData xml:id="d3">
      <inkml:trace xmlns:inkml="http://www.w3.org/2003/InkML" xml:id="stk3" contextRef="#ctx0" brushRef="#br0">23411 8607 225 0,'42'-15'0'6,"-16"-9"6"-4,-4 11 0 4,-12-4 5 0,-5 2-7 0,-10-5-5-2,4 4 2 2,-6-1-2 0,1 4 1-1,2 11 0 1,-4-7 0-1,-10 1-1 1,-1 4 0 0,-15-5 1-1,-8 9 0 0,-12 11 0 1,-2 8 2 0,-4 11-1 0,2 8-1-1,2 26 0 0,4-2 1 3,-7 5 0-2,20 20-1 0,-9 12 0-2,19 8 3 2,-1 7-3 0,-4-4 0-1,18 1 0 1,-3-4 1-1,3-17-1 1,17-3 0-1,4-29 14 0,21-9 13 0,4-24 10 3,28-6 9-3,18-10-3 0,7-14-3 1,19-20 6-2,-7-30-11 3,2-14-12-1,-10-4-11-1,10-14-8 0,-8 8-3 1,-4 4-2 0,-9 15-9-1,-28-2-6 1,-16 19-22-2,-15 11-15 4,-14 16-26-3,-15 10-40 0,-10 7-31 0</inkml:trace>
    </iact:actionData>
  </iact:action>
  <iact:action type="add" startTime="58597">
    <iact:property name="dataType"/>
    <iact:actionData xml:id="d4">
      <inkml:trace xmlns:inkml="http://www.w3.org/2003/InkML" xml:id="stk4" contextRef="#ctx0" brushRef="#br0">26012 11025 262 0,'5'-19'0'3,"2"-6"30"2,-19 17-16 1,-10-16-12-1,-12-11-3 2,-6 1 1-2,-3 8 0 1,-1-8 0-1,-1 16-6 1,5 13 2-2,-14-1-1 3,14 22-14-1,-9 8-5-2,5 21 7 3,6 24 0-3,-3 5 5 2,12 29 7 0,6 5 5-1,16 14 0 0,10 0 1 2,10-7 3 2,33 5 10-7,6-22 21 4,7-10 16-1,19-13-6 1,9-18-2 0,19 14-2-1,4 1-12 0,5-18 7 1,-6-20 4 0,9-19-9-1,4-25-6 1,-12-24-7-1,5-13-11 1,-28-22-6 0,-20-10-1 0,-25-13 0-2,-18-15-8 3,-33-22-26-2,-20 0-22 3,-36 1-13-4,-9 35-10 0,-7 29 5 2,-3 29-42 0</inkml:trace>
    </iact:actionData>
  </iact:action>
  <iact:action type="add" startTime="59480">
    <iact:property name="dataType"/>
    <iact:actionData xml:id="d5">
      <inkml:trace xmlns:inkml="http://www.w3.org/2003/InkML" xml:id="stk5" contextRef="#ctx0" brushRef="#br0">22365 12075 197 0,'-15'-28'0'4,"-15"-13"9"1,8 2 11 0,-5 6-3 1,-1-14-8 0,1-5-6-1,-16 1-1 0,9-8-1 1,-3-4 0-1,-7-1 2 2,9 2 0-1,-7-9-2-2,-7 9 1 1,5-12 0 4,-3 4 2-4,-1-5 2 2,5 7 2-3,-9 1-2 1,0 5 0 3,8 2 0-4,0-13 1 1,-3 18-3 0,-5-15-1 1,10 1 0 0,-13 6-3-2,8-16 0 3,-19-3-1-2,23 4 2 1,-3-4-1 0,-1 2 0 0,4-4 0-2,7 14 1 2,-1-2 0 0,15 20 1 3,0 1 1-6,0-1 0 2,5 10-2 1,-1 11 0-2,6 6 0 2,5 19-1-2,4-4 0 3,8 12-4-2,-13 2 1 0,14-4-5 1,-9 11-4-1,11 13 7 1,6 15-2 0,3 0-6-1,2 13 5 1,10-1 3 3,3 1 4-5,-3-2 2-1,10-2 1 3,1 9-2-1,8 1 1 3,-4 7 0-5,11 7 0 3,-7 0 0-1,1-7 0 2,-9 8 0-2,14 0 1 1,-5-6-3 0,5 14 2-2,-7 0 0 2,18 0 0 0,-1 11 2 0,7-4 3-2,-9 3 0 3,11 4 6-2,0-3-3 0,11 3 4 1,-7 3-4-1,-2-7-6 1,0-2-3 0,0 8 0-1,-16-11-17 0,6-16-24 0,-19-8-47 3</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10031">
    <iact:property name="dataType"/>
    <iact:actionData xml:id="d0">
      <inkml:trace xmlns:inkml="http://www.w3.org/2003/InkML" xml:id="stk0" contextRef="#ctx0" brushRef="#br0">11596 12972 108 0,'-4'-5'0'5,"-2"-1"20"-1,-1-5-13 2,-1 9-3-1,0-6-3 2,0 5 1-2,4-3 4 0,-3 4-1 0,5-2 4 1,-3 2 3 0,8-1-5-1,1 6-2 1,-7-3 0-1,7 0-1 1,-4 2-1 0,3-4 1-1,-11-2 2 0,12 0 0 1,6 7 3 0,-1-3-2-1,-1-10 1 1,-5 1 1-1,8 9-2 1,-6-8-3 0,7 2-1-1,-2 6-3 0,3 0 0 1,-2 0 0 0,6 0 1-1,1 0-1 1,-3 2 0 0,10-2 4-1,-7-2-2 2,4 2 2-2,4-2 0 0,0 2 1 1,0-5 0 1,9 5 0-3,4 2 0 2,3 5-3-1,1-9-1 1,-3 12-1 0,-5-1 0-1,4-5 0 0,0 7 0 1,2-5 1 0,-11-6 0 0,4-2 0 0,2 2 3-3,2-3 1 3,-6 2-2 0,2-5 0-1,2 3 3 1,-8-4-1 0,8 6-2-1,7-4 0 0,-7-3-2 2,8 6 1-3,-9-3-1 3,15 5 0-2,-10-10 0 1,-4 10-1-2,-1-4 0 3,3 4 0-1,-17-6 1-1,-6 1-1 1,7 4 0-2,-4-11 0 2,-3 7 1 1,-8 8-1-3,10-6 2 1,-18-5 2 1,1 6-1 0,5 6-3-1,-7-4 0 1,-17-12-3-1,1 19 4 2,-13-14 1-2,-10 5-1 1,0 4-2-2,-4-2 0 3,-21-12 2-2,19 13 0 0,-7 0-1 2,-1-8 0-2,3 6 0 2,5 1 0-2,-11-10 0 0,2 5 0 1,3 3 1-1,1-1-3 1,9 3 2-1,7-5 0 1,-2 13 1-1,16-8-1 1,-15 4 0 0,14 5 0-1,5-4 0 0,0 1-2 1,1 7 0 0,7-1-2-1,-1-8 0 1,1 13 1-1,13-15 2-1,-6 4-1 5,3-4 0-6,9 6 4 2,2-16 1 3,9 11-2-3,6-8 1-1,4 0 1 3,5 3 0-2,8-4 0 1,0 1 0-1,6 3 1 1,11-2-2-1,-10-2 2 1,14-3 1 0,0 0 1-1,-7-2-1 2,13 5 0-3,1-10-2 2,-7 7-3 0,7 1 0-1,-18 3 0 1,-6-3-1-1,-21 4-7 1,-8 4-17-1,-3 5-19 1,-1 10-29-1,-10 8-12 1</inkml:trace>
    </iact:actionData>
  </iact:action>
  <iact:action type="add" startTime="11337">
    <iact:property name="dataType"/>
    <iact:actionData xml:id="d1">
      <inkml:trace xmlns:inkml="http://www.w3.org/2003/InkML" xml:id="stk1" contextRef="#ctx0" brushRef="#br0">8463 12940 104 0,'5'-13'6'3,"-3"11"-5"3,14 3 0-1,-6-12 3 0,7 14 3 2,-12-14 5-2,12 8 2 0,-9 0 1 2,9-3-1-1,-9 2-1-2,3 0-4 2,-3 0-4-1,8 1-2 0,-5 3 0 2,1 2 2-2,-11-10 1 0,16 9-3 1,-13-13-2 0,18 11 0-1,-2 0 0 2,7 4 3-3,3-4 0 2,7-1 1 0,11 5 0 0,7-3 0-1,11 2-2 1,7 4 2 0,2-2 0-1,4 2 1 1,-5-5 3-1,-6-1-4 0,-3 8-2 2,5-2 0-2,-15-7-1 1,3 4-2-1,-3-1 0 1,10 7 0-1,-10-4 0 1,-1 3 0-1,-2-2 0 1,-6-4 2 0,-5 7-2-1,-4-11 0 0,-8 6 3 1,5-4-1 0,-5 2-3-1,-12-2 1 1,5 2-2-1,-11 2 1 0,-2 1-6 2,-2 1-4-2,-5-4-2-1,-4-4-5 2,-7 6 4 0,14 1 9-1,-15-5 3 1,-1 5 1 0,-4-5 2-1,-24-6 9 3,-5 7 2-4,-17-10-5 1,-8 1-1 2,-3-1-3-2,1 1-3 0,-4-2 0 2,2-2 1-3,-1 1-2 1,16 10 1 2,-2-10 1-2,2 0 0 0,3 6-1 2,11 6 0-2,-3-1 0 0,7-1 0 1,5 8 0-1,-4-11 0 0,8 6 0 2,-7 0 0-2,2-2 0 0,9 7 0 1,3 1 0 0,-2-3 0-1,4-4 0 3,3 4 0-4,-2-3 2 1,11-2 1 1,-10 3 4-1,5-9-1 0,7 6-2 1,1 6-1 0,1-13-1-1,7 8 2 1,-1 0 2-1,0-1 4 1,7-2 1 0,3 2-5-1,4-3-5-1,4-4 2 3,17 4 2-2,-2 5 0 1,7-4 0 0,2-6 3-1,16 10-3 0,3-6-1 3,16 3 0-4,-3-3-1 1,4 2-2 2,12 9-2-2,-10 5-1 0,-6-10-9 2,-3 11-21-3,-5 7-10 2,-5-2-15 0,-12-1-58-1</inkml:trace>
    </iact:actionData>
  </iact:action>
  <iact:action type="add" startTime="19948">
    <iact:property name="dataType"/>
    <iact:actionData xml:id="d2">
      <inkml:trace xmlns:inkml="http://www.w3.org/2003/InkML" xml:id="stk2" contextRef="#ctx0" brushRef="#br0">4042 12901 103 0,'-8'0'4'3,"3"-4"-3"3,-3 2-1 0,2 0 0-1,7 6-1 0,3-5 1 2,-14 0 6-2,19 7 0 0,-12-11 2 1,0 6 0-1,2-3-4 0,-1 2 0 2,4 0 2-2,-1 2-2 0,-2-2-1 1,4-4 2 0,-5 6 1-1,8-2 1 1,-15 0 4-1,20 2 9 2,-11-2-5-2,8-4-6 0,0 0-3 0,1 4 1 1,5-4-1 0,-3 4-1-1,-1 0-1 1,3-2-2-1,0-1-2 1,4 1 0 0,-4 4 0-1,6-10 2 2,1 10-1-2,2-6 4 1,2 0 2-1,0 0-4 1,10 1 0 0,-3 3 2-1,0-3-3 1,5-3-3 0,12 14 2-2,-8-9 10 2,-5 0-1 0,-3 1-6-1,4-4-1 2,-1 5-2-4,4-1 0 4,0 4 0-1,-4-10 0-1,8 7-1 0,1 3 0 1,-1-4 0 0,0 0 0-1,5-4 0 1,-7-3 0-1,7 8-1 2,-6 1 1-2,3-11 0 0,-2 15 0 0,-9-9 0 1,-2 6 0 0,-7-2 0 7,-15-1 0-7,2 2 3-5,-12-2-3 1,-3 0 0 3,1-2-4 0,3 8 1 0,-13-8 3 2,3-2 0-2,0 11 2 1,-1-10-1-1,-7 3 1 1,3 2 1-1,-9-14-2 4,3 9-1 1,-4-3 0-10,-4 3 2 4,-6 6-2 2,3-7 0-2,-7 10 0 4,1-2 3-4,-5-4-4 2,-3 2 1 1,3 4 0-3,2 0 1 1,-6-11-1 2,6 15 0-2,-3-7 0 0,8-4 0 1,-10 4 0-1,10-1 0 1,-8 4 5 0,3-5-5-1,-8 7 2 0,14-4-2 1,-13-1 1 0,10 5-2-1,-1-5 2 1,-1 4-1-1,17 4 0 2,-1-6 0-2,-8 2 0 0,6-2 0 1,-1-4 0-1,5 7 0 2,-4 0 0-2,5-8 0 1,-5 5 0-1,3-8 0 1,3 11 1 0,-1-16-1-1,2 11-1 0,1 2 2 1,5-2-1 1,2-9-1-5,1 6 2 4,1 1 0-1,4-4-1 2,5 8 0-2,-1-13 2 1,6 14-2-2,-5-9 0 2,3-2-1 2,1-1 1-4,8 6-1 2,4-10 0-2,6 10 2 3,-1 0 1-1,-2-6-3-1,10 6 2-1,-16-7 1 2,13 7-2 1,6-9 0-2,-6 6 0 0,7-2 0 0,3 2 1 2,6-3-1-1,1 0 0-1,3-1 0-1,2 3-1 3,15 8 1-1,-7-8 0-1,-8 0 0 1,11 0 0-1,-7-2 1 2,-1 3-1-2,-14 2 0 0,-3 1 0 1,-8 3 0-1,-9 0 0 1,-7 1-2-1,-6-3 1 1,3 0-1-2,-8 3-2 2,2-4 0 0,-6-4-6-1,-1 8-3 0,3 2 3 1,-8 1-13 1,5 3-13-3,-6-4-19 2</inkml:trace>
    </iact:actionData>
  </iact:action>
  <iact:action type="add" startTime="21865">
    <iact:property name="dataType"/>
    <iact:actionData xml:id="d3">
      <inkml:trace xmlns:inkml="http://www.w3.org/2003/InkML" xml:id="stk3" contextRef="#ctx0" brushRef="#br0">4552 13466 115 0,'-3'-13'0'3,"6"0"35"2,-11 0-15 1,10 12 1 0,-2-11-6-1,2 6-7 1,-2 2-7-1,5 8-1 1,-6-12 0 0,-4 12 0-1,5-3-1 0,5-1-1 1,-10 0 3 0,-4 3 1-1,5-1 0 3,-21 4 3-5,4-4 0 3,1 6-1 0,-17-3-2-1,4-3 0 0,-6-3 0 1,1 1 0 3,3 1 2-7,-4-5 2 6,3-7 3-4,11 9-3 3,-5-4 1-2,7 1 1 0,-2 5-4 1,19-5-1-1,-3 5 2 0,10-2 1 0,0-1 4 2,12 2-3-3,-1-6-5 2,18 1-3 1,11 1 2-2,-7 0 1-1,17 4 1 4,4-5 0-3,5 3 0 0,2 1-2 1,-3-4-1-1,-11 1 0 1,6 1 2 0,-10-2 2 1,-7 4-3-4,-14 2-2 3,-7 0 1 1,-6-5 0-3,-11 8-3 1,-6-6-7 0,-2 3 4 2,-4 6 6-2,-5-1 0 1,-1-4 4-1,-14 2 2 0,-7-7 0 2,0 2-1-3,0-7 0 3,-20 3-3-2,16 6 0 1,-25-6-2 0,16 5 0-1,6-2 1-1,3 3-1 3,9-3 0-1,9 5 0-1,9-2 0 1,12-2-1-2,3 3 0 2,9 1-6 0,7 4-5 0,10 3-9-1,29 14-20 1,-1 12-17 0,6 2-13 0</inkml:trace>
    </iact:actionData>
  </iact:action>
  <iact:action type="add" startTime="22682">
    <iact:property name="dataType"/>
    <iact:actionData xml:id="d4">
      <inkml:trace xmlns:inkml="http://www.w3.org/2003/InkML" xml:id="stk4" contextRef="#ctx0" brushRef="#br0">4073 13965 104 0,'18'0'0'1,"-10"5"5"-1,6-5 3 0,7 0 1 2,-3 0-6 3,4 2-2 1,8 5-1-1,-5-5 0 1,7 6 5 0,-3-10 3-1,2 15-3 0,8-19 2 1,8 10 1 0,-4-4-1-1,-1-7 2 1,1 2 1-1,13 2 2 1,-9-1 2 0,9-3 2-1,-10 0-4 0,4-7-4 1,-8 10-4 2,-4 3-4-4,-6-5 2 2,-16 1-1-1,-4 11 0 0,-12-17-1 1,-3 16 0-1,-6-10-6 0,-5 11 6 2,-11-6 0-1,-3-7 0-1,-6 2 2 1,-6-1-2 0,-1 6 3-1,-11-15-2 1,-2 13 0 0,9 0 0-2,-10-3-1 2,10 5 1 0,2-10 1-1,-5-1 1 1,28 29-2-1,-6-18-1 1,12 2 0 1,5 4 1-3,0-5-1 0,10 8-2 5,-3-7 1-5,8 2 1 0,3 2 0 5,18 13 8-4,-1-13-4 4,7-3 0-8,15 7 0 3,5-10 2 2,12 9 0-1,6 2 2 1,3-13 1 0,3 1 0 1,-6-5 3-3,5 12 0 2,-23-8-4 1,-8 0-6-4,-14 6-3 3,-14 7-5 0,-5-5-21 0,-10 4-21-1,1 15-26 2</inkml:trace>
    </iact:actionData>
  </iact:action>
  <iact:action type="add" startTime="27336">
    <iact:property name="dataType"/>
    <iact:actionData xml:id="d5">
      <inkml:trace xmlns:inkml="http://www.w3.org/2003/InkML" xml:id="stk5" contextRef="#ctx0" brushRef="#br0">4042 13056 107 0,'-19'-6'13'4,"-4"-1"-2"2,-1-4-4-1,-3-3-3 1,-7 6-1 0,-9-4 1-1,4 8 0 0,-9-5 1 1,10 1-1 0,1 2-3-1,-3 8 1 1,15-3 2-1,-15-1 3 1,12 5-1 0,-9 1 4-1,2-2-2 0,-16 2 1 1,6 1-2 0,-5-2-3-1,6 0-3 1,1 5 1-1,-3-6 1 3,9-2 3-3,1 1 3 0,4-2-3 0,9-7-3 1,9 11 0 0,0-4 2-1,4-1 3 4,15 4 2-4,-8-4 0-2,6 4 2 2,-11-4 1 1,17 4-4-2,-3-12-5 3,20 1-2-2,-1 1-4 2,-2-7 1-2,18 5 1 0,8 4 4 2,-2-8-4-2,12 2 0 0,2 8 0 0,2-3 0 1,-5 7-13 0,1 12-8-1,-21-13-9 1,1 16-22-1,-19 4-11 1</inkml:trace>
    </iact:actionData>
  </iact:action>
  <iact:action type="add" startTime="27949">
    <iact:property name="dataType"/>
    <iact:actionData xml:id="d6">
      <inkml:trace xmlns:inkml="http://www.w3.org/2003/InkML" xml:id="stk6" contextRef="#ctx0" brushRef="#br0">4063 13394 110 0,'-55'-6'9'2,"9"0"-1"4,-13 0-1 0,2 4 4-1,12 0-3 0,-13 2-1 1,7-3-1 0,-14 4-3-1,11-1-1 3,3 1-3-5,3 2 1 3,9-2 0 0,1 7 0-1,12-8 1 0,0 0 6 3,5 4 6-3,6-3-3 0,3-3-5 1,-1 7-4-1,5-3-2 1,7 2-1-1,1-3 0 0,-7 3-4 1,14 2-5-1,2 4-22 3</inkml:trace>
    </iact:actionData>
  </iact:action>
  <iact:action type="add" startTime="28400">
    <iact:property name="dataType"/>
    <iact:actionData xml:id="d7">
      <inkml:trace xmlns:inkml="http://www.w3.org/2003/InkML" xml:id="stk7" contextRef="#ctx0" brushRef="#br0">4251 14026 107 0,'-36'-21'0'2,"-1"21"26"3,0-11-13 1,-11-7 1-1,0 8-8 0,3-7-2 1,-5 0 4 0,-3-10 3-1,-1 13 9 1,1 7 5-1,-5-14-7 1,-2 15-4 0,-16-2 1-1,11 1-6 0,2 4-5 3,2 2-2-4,3 6 1 5,-2-5-2-3,3 0-2-3,3 1 1 2,9 3 0 0,9 7-23 1,11 3-27-1,18 2-63 1</inkml:trace>
    </iact:actionData>
  </iact:action>
  <iact:action type="add" startTime="29580">
    <iact:property name="dataType"/>
    <iact:actionData xml:id="d8">
      <inkml:trace xmlns:inkml="http://www.w3.org/2003/InkML" xml:id="stk8" contextRef="#ctx0" brushRef="#br0">4491 14609 107 0,'1'0'11'5,"-2"0"-3"0,1 2-1 1,4-2 2 0,-11-4 1-1,14 2 1 1,-10 2 2-1,18 4-2 0,-18-14 2 1,8 10-1 1,2-3-6-3,-7-5-2 2,13 6 1-1,-3-4-2 1,-1 4 0 0,9-3 1-1,2 2-1 0,-2-3 0 1,-2 0 4 0,4 3 3-1,-5-5 0 1,9-2-3-1,-4 2-2 1,0 7 1 0,6-2 0 1,-9-3-4-3,9 4-1 2,-5 4 0 0,1-6-2-1,4 6 1 2,-1 0 0-3,2 1 0 2,3-2 0 0,0-5 0-1,-4 6 1 1,6-4 0-1,-5 11 0 1,4-14 3-1,-10 10 2 1,13 0 2-1,-15-5-1 1,2 2 0 0,6 4 1-1,-3-6-2 0,-2 0-2 1,3 2-1 0,6 1-4-1,-4 3 1 1,2-1 0-1,0-6 0 1,3 8 0 0,-5-1 0-1,0 1 1-1,-1-9-1 3,-9 2 0-1,11 0 4-1,-16-5 0 1,6 6-3-1,3-3 2 1,5 3-2 0,6-5-1-1,-4 10 0-1,4-7 0 4,2 5 0-3,20 1-1 0,-19 0 1 2,8-1 0-3,9 6 0 2,-5-1 0 0,11-1 0-1,-6-3 1 0,-4 1-1 3,7 1-1-4,-7-7 2 1,-8 4-1 2,-4 0 0-3,-2-2 0 2,-5-1 0 0,-7 1 1-1,1-4-2 1,-9-1 2-1,10 1 0 1,-7 0 0-1,-2 1 1 1,6-8 3-1,-2 6-2 2,0 1-2-1,-1-3 1-3,1 8 0 4,-2-10-3-1,5 3 0 0,1 8 2-1,-4-8-1 0,5 0 0 0,0 10-1 1,3-6 1 0,-4 2 0-1,11-2-1 0,0 6 1 2,-6-5 1-1,5-1-1-2,-5 2 0 2,3-4 3-1,-5 4-1 1,2-9-1 1,7 12 0-3,-9-16 0 1,-9 7-2 2,11 4 0-2,-1 2 2 0,-11-4-2 1,1 0-1-1,-2 2 2 1,4-2 0 1,-16 0-2-3,-3-3 1 1,2 7 0 0,-2-2-6 1,-2 2-1-1,4-6 4 1,-17-2 3 0,3 6 1 1,-7 0 0 1,-8 0-1-3,-5-4 2-2,-6 1-1 1,-14-4-1 3,-1-2 2-1,-3 2 1 0,-5 0-1-1,-6-4-1 0,12 1 0 1,-11-3 0-1,1 4 0 0,1-4 2 1,-19 1 0 1,15 1-2-3,-13-2 0 2,11 3 4-1,-1 8-3 1,1-1-2 0,3 1 1 0,2 9 1-2,-3-12-2 2,-2 10 1 1,2-5 0-3,3 10 1 2,-6-12-1-1,15 11-1 3,-4-3 1 1,10 1 1-9,0 4-2 5,-5-6 2 3,21 6-2-5,-5 0-1 2,3-6 2 2,4 6 1-2,6-5-1 1,0 0 0 7,8 5 0-9,0-7 0 0,10 0 0-1,-1-4-1 1,9 1 2 1,-1-4-2 1,5 6-3-1,-5-4 6 1,2 6 3-1,16-10-3 0,-3 4-1 3,12 2 0-3,4-1 0 1,9-1-1 3,5 3 0-9,9 3 2 5,0-1-2 1,10 1 0 1,12 0 2-3,0-7-1 2,16 10-2 1,4-4 1-2,10 1 0-1,-8-5 1 3,6 4-1-1,8 2 0-1,-9 5 1 1,-6-1-1 0,-7 3-2 0,-28-4 1-2,-8 8-6 3,-14-7-14-3,-23 0-16 3,1 2-35-2,-15 9-21 0</inkml:trace>
    </iact:actionData>
  </iact:action>
  <iact:action type="add" startTime="31052">
    <iact:property name="dataType"/>
    <iact:actionData xml:id="d9">
      <inkml:trace xmlns:inkml="http://www.w3.org/2003/InkML" xml:id="stk9" contextRef="#ctx0" brushRef="#br0">3235 14665 125 0,'-24'-3'15'6,"10"3"-4"0,-13-2 0-2,13-6-2 1,-9 11 0 1,7-6 2 0,-3 0 2-1,13 3-2 1,-7-1-4-1,4-3-1 1,8 4-2 0,2 0 1-1,0 0 3 0,2 0 5 1,6 0-2 0,6-7-9-1,10 6-1 1,6-5 2 0,-1 3 0-1,8 2 3 1,3-11 10-1,1 11 2 2,1-9 1-1,3-7 3-1,5 2-5 0,1-3-7 2,4 4-3-3,1 2 0 2,-5-5 1 1,-13 3-5-3,7 10-3 1,-4-1 0 2,-2-1 0-2,-4 9-3 0,-4-2 2 1,-5 6 2-1,-9-9-2 1,-9 6-1 0,-9-3-1-2,-1-2-6 2,0 5-6-1,-11 8 9 3,-11-3 6-3,-10 5 0 1,-15 0 4-2,-5-6-2 3,-7 2 0-2,-10 3-2 0,9-9 0 0,-8 12 0 3,2-5 1-4,6-5-2 1,1 10 1 1,7-10 0 0,4 1 0-1,2-2 0 1,4-11 2 0,12 6 0-2,-8-2 0 2,13-6 3 1,8 1 4-3,3 5-1 2,15-5 3-2,2 7 3 2,2-6-5 1,9-6-10-2,7-1-1-1,12 1 4 3,14 0-4-2,13 10-1 1,8 0 1 1,19 2 1-3,9 6-3 2,10 3 0 0,6 2 1 0,-7-5 2-2,5 3 0 2,-2 1 1 0,-1 1 0-1,-28-6 2 1,-8 7-2 0,-17-5 2-1,-2 5-2 2,-25-1 0-3,-16-2-10 0,1-4-6 3,-13 3-2-1,0-6 0-1,-17 8 10 1,-19 3 11-1,-8-3 0 1,-17-6-2 0,-31-13 1-1,1 8-1 0,-18-16-2 2,2 3-2-2,3-2 3 0,-1 1 0 1,14 2 0 0,11 7 0-1,13-6 2 2,14 4 3-3,18 0 5 2,26 2 2 0,9 12 3 0,13-8 5-3,21 4-8 4,21 4-17-2,24 11-21 1,10 1-8 0,6 5-32-2,-7-1-31 1</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6386">
    <iact:property name="dataType"/>
    <iact:actionData xml:id="d0">
      <inkml:trace xmlns:inkml="http://www.w3.org/2003/InkML" xml:id="stk0" contextRef="#ctx0" brushRef="#br0">11184 8991 114 0,'-18'-6'14'5,"-11"3"-2"1,7-5-1 0,2 11-1 0,7-10 2 0,-12 7 2-1,9-2 2-1,0-3 4 3,4 8-1-3,3-3-8 2,-4 4-4 0,-2-3-1-1,15 5-2 2,-2 2 0-2,1-10 0 0,-2 6 1 0,2-6-1 1,2 4 5 0,0-2 4-1,-1 2 0 2,2-4-5-3,5 2-2 2,1 0-1 0,4-4 1 0,1 3-2-1,-7-9 0 0,16 9 0 0,-3 0-1 2,1-4-3-2,17 4 0 2,-6 0 0-2,14 8-1 1,-2 3 1-1,21-3 0 4,-9 10 0-6,13 1-3 3,-1-4 4-1,10 2-2 1,0 6-2-1,-3-6 3 2,-2-4 0-3,11 4 0 1,0 0 0 1,-1-11 0-1,-1 7 1 1,8-2-1-1,-3-3 0 1,-1-4 0-1,8 5 1 1,-14-6-1 1,13-2 0-3,-8-4 1 1,1-3-1 2,-1 5 0-2,-5-13 0 0,-2 9 3 1,-5-4-2 0,4 1 1 0,-5 1 1 1,4 8-1-4,-5-3-1 2,-5 0 1 2,-5 1 2-2,1-6-1 0,-1 4 1 2,1-3 2-3,5-3-3 3,-8 1-1-1,-1-1 3-2,2 3 0 2,-6-1-1 0,4-7-1-2,-7 3 2 3,-5-4-1-1,-7-5 0-1,-10 2-1 0,10 5 0 1,-12-7-3 0,6 9 0-1,-10-1 0 0,3 2 0 1,-8 1 0 1,5 7-1-2,-8-7 1-1,2 6 0 2,-6-3 0 1,13 8-1-3,-13-3 1 1,1-2 0 0,9 8-1 2,-11-7 2-1,-7 6 1-1,-3-7-3 0,0 5-2 1,1-1 0 0,-16 6 2 5,-1-7 1-9,-13 7 0 4,8-12 2 0,-9 5-2-4,-19-4 0 4,3-6 4-1,-4 11-4 1,-10-12 0 2,2 8 2-5,-1 3 0 2,-4-7-4 1,-3 0 2 0,7 5 0-1,-5-2 2 2,-13-1-3-3,3-6 1 2,6 8 0 1,-14 1 2-3,-1-5-2 1,2 4 0 2,-9 4 1-3,6-7-1 2,-5 7 0 1,-1-2 0-3,-4-1 0 2,-3 1 0 0,-6 2-1-1,9-4 2 0,0 10 0 2,-2-2-1-3,4-4 2 3,4 6-1-1,0 4-2-2,3-4 1 3,8 1 0 0,-2-1 2-4,-1-2-2 4,14 4-1-3,-12-8 1 3,9 5 2-3,-8 4-3 3,1-5 1-3,1 1 0 2,-1-6 0 1,8 4-1-2,2-6 1-1,6 4 1 3,-3-12-1-2,12 7 0 1,3 4 3 0,0-10-4-1,8 6 2 0,12 3 0 2,-5 0-1-2,16-3 0 0,-1 2 2 1,13 4-1-1,9-6-2 0,-1 7-2 1,7-1 5-1,11-4 4 1,7 3-7 1,12 10 2-3,10-6 1 1,7 3-2 1,2 2-1-1,10-5 2 2,-7 1 3-2,14 2-4 0,3-3 0 2,6-1 9-2,18 2-3 0,-14 1 2 1,11-8-1 0,1-5 2-1,12 6-4 3,0 1-3-4,7-3 0 0,-3 1-3 3,11-3 0-1,17 3 2-2,-9-9-1 4,12-2 0-5,-10 1-3 3,-3-7 4-1,-4 2-2 2,-3 1-6-1,-20 5-6-2,-13 3-16 10,-11 10-27-10,0 17-8-4,-7 5-21 6</inkml:trace>
    </iact:actionData>
  </iact:action>
  <iact:action type="add" startTime="9961">
    <iact:property name="dataType"/>
    <iact:actionData xml:id="d1">
      <inkml:trace xmlns:inkml="http://www.w3.org/2003/InkML" xml:id="stk1" contextRef="#ctx0" brushRef="#br0">15250 9113 174 0,'9'-11'0'3,"4"2"0"2,-5 1 11 0,8 2-4 2,3-5 5-2,10 5-3 0,-7-1 3 1,12-4 5-1,-7 5-3 1,3-9-3 0,10 2-2 0,-9-2-2-2,24 2 0 2,-15 3-2 1,13-3-1-3,-6 3-2 2,14 8 0-1,-8 1-3 1,8 2 0 0,4 10 0-1,-4-6-2 3,9 2-1-4,-1 3 1 1,1-7 4 2,6 7-2-1,-2 3 1-2,7-3 0 2,2-3 1 1,-9 0 0-2,-1-4 3 0,-3-3 1 0,1-5 0 3,-13-6 3-5,14-2 6 3,-2-6-1 0,-1-1-1 0,-6-4-2 0,7-2-2-1,4 8-3-1,-6-5-3 3,8 5-2-1,2 7 0-2,4-1 1 3,0 8-3-2,0 6 3 1,1 0-1 1,-7-7 0-4,-2 6-1 2,3-2 1 2,-5 6 0-3,4-1-1 2,-19-6 1 1,19 6 1-3,-11-4-1 2,-2-6 0 1,-4 4 0-2,13-1 2-1,-13-3-2 3,5 0 5-3,-2 0 2 3,2 2-3-1,-1 4-2-1,-2-6 0 0,-3 9-1 1,9-5-2-1,-3 15 0 2,4-3 2-3,-3 3-1 2,-2 2 0 1,8 1-2-1,-2-5 2-3,-8 0-3 4,1 2 2-1,4-2 2-2,-5-2-1 1,-9 1 0 1,0-3-1 1,4 2 1-3,-11-3 1 3,-8 2-2-3,6-6 2 1,-11 3 0 2,7-3-2-1,-17 0 1-2,4-8 2 3,-10 8-3-1,-6-4 1-2,0 5 0 2,-12-8 0-1,-1 7 0 2,2-4-11-2,-10 8 11 3,-4-4 0-4,-9-4 0 3,-11 10-1-4,-1-10 1 2,-3 2 0 1,-13-8 0-1,-2 2 0 1,3-3 2 1,3 6-2-3,-13-7 0 1,5 6 2 2,-1 1-2-1,-6-3 0-2,-5 0 0 4,-2 2 1-5,-3 0-1 4,6 2 0-2,-10 1 0 0,2-3 2 0,1 4-2 2,-9-7-1-2,2 7 2 1,-2-4-2 0,0 2 1-2,7 0 0 4,-1 2 1-4,2 3-2 2,-4-3 1-1,0-1 1 0,3 3-1 0,10 3 0 1,-3 1 0 0,-3-8 1-1,8 5-2 1,7 1 1 0,-3 4 0 0,-6-10 2-2,1 0-3 3,-1 4 2-2,-8-7 3 0,-4 3-2 6,4-6-1-8,1 1 0 4,-3 3 0 3,8-5-2-7,6 5 0-3,-8 0 2 6,9 2-1-1,9-4-1 0,-18-1 0 3,22 7 1-5,-5-5 0 3,2 3-2 1,10 0 3-3,-6 4-1 1,13 1 0 2,-9 2-2-3,10 0 3 2,-8-4-1 1,1 1 0-3,-1 7 0 4,15-10 0-3,-7 8 0 0,2 1-2 0,-1-8 2 0,8 3 0 2,-4-6-2-2,2 11 1 0,-3-7 1 0,10-2-1 1,-3 2-1 0,5-1 2-1,1 2-2 1,-3-5-2 0,8 14 0-2,-3-13-1 2,-1 5-4 3,12 3-8-3,-6 0-8-1,8 2-18 0,3 7-52 0</inkml:trace>
    </iact:actionData>
  </iact:action>
  <iact:action type="add" startTime="11873">
    <iact:property name="dataType"/>
    <iact:actionData xml:id="d2">
      <inkml:trace xmlns:inkml="http://www.w3.org/2003/InkML" xml:id="stk2" contextRef="#ctx0" brushRef="#br0">7907 8908 180 0,'-26'0'0'2,"-2"-10"29"3,8 5-8 1,2 4-10-1,-2-6-10 2,14 6-1-2,-1-5 0-1,5 8 2 3,6-2-2-1,0-4 3-2,3 4-1 3,4-4 0-3,12-5 0 2,-2 8-1 0,17 2 1-1,-1-1-2 1,6 11 0 0,10-9 3-1,-3 12-2 0,7-11-1 1,-5 7 0-1,9 0 7 3,-2-4-3-2,-11-2-2-2,16 6-1 2,-7-7 0 2,4 2-2-5,9-2 0 2,-8-1 1 1,6-2 0 0,-3-2-2-1,2 4 0 1,2-7 0 0,4 2 0 1,-2-4 2-2,-2 1 0-1,9 0 1 3,-13 1-1-3,5-3-1 3,2 3 1-2,-3 1-3 1,10 2 0-2,-3 3 1 4,-4-4-2-4,11 6-2 1,-1-3 2 0,-3-1 2 1,-9-4 0 1,-1 1-1-3,-5 0 3 2,-11 0-1 0,-1 0 2-1,-11-2-2 1,-3 6 2 0,-4 2-1-2,-9-5 0 3,-5 3-1 0,-4-4 1-4,-6 10 0 3,-8-9 0-2,0 0 0 2,-8 3 0 1,-2-3-23-3,-8 0 27 2,-12 3-3 0,-1 3 0-1,-12-6-1 1,7 3 0 0,-18-1 0-1,4 2 1 1,-3-1-1 0,-8-1 0-1,4 2 2 0,-11 2-1 1,4-6 3-1,-12 0 1 1,9 3-3 1,1 2 2-3,-5-8 0 2,11 11-1 1,-7-3-3-3,7-2 0 1,-6 3 4 1,6 5-5 0,-11-4 1 2,7 0 0-4,1 0 0 0,2 6 0 2,2-8-2 0,3 2 1 0,0 2 1-2,9-2 0 3,-3-4-1-3,-1-2 1 3,7 0 1-1,4 1 0 0,1-8 4-3,16 10 0 5,-8-10 2-4,5 3-1 1,12-2 0 2,7 6-1-3,4-3 0 1,5 3 2 2,-1-12-5 0,8 6-3 0,7 0 1-2,9 1 4 1,6 0-3-4,0 0-1 5,2 0 0-2,11 3 3 0,7-1-3 3,6-3 1-1,3 6 4-5,8-5 0 5,6 3-1-3,13 2 0 1,-2-2 1 2,10-2 0-3,11 6-4 2,-3-2 0 1,12 4-2-3,-2 2-4 2,-7-3-10 0,-11 6-10-1,-18 1-13 0,-18-8-26 1</inkml:trace>
    </iact:actionData>
  </iact:action>
  <iact:action type="add" startTime="14016">
    <iact:property name="dataType"/>
    <iact:actionData xml:id="d3">
      <inkml:trace xmlns:inkml="http://www.w3.org/2003/InkML" xml:id="stk3" contextRef="#ctx0" brushRef="#br0">20317 8863 140 0,'0'0'0'4,"0"-2"35"1,-2 1-16 0,4 2 3 1,2-1-10 0,-3-5-4 0,6 1-2-2,1-3-4 2,-4-3 3 1,9 0 0-3,0 13-3 1,-4-13 0 2,9 2-1-2,1 7-1 1,-2 1 0-1,0 3-1 0,9-1 1 1,-4 6 0 1,7-5 0-2,-2 3 0-1,3 2 1 2,7 5-1 0,0-9 0 1,4 7 3-2,2-4 1 1,14 9-3-1,3 2 0 1,-3 1-1 1,5 0 0-4,19 3 0 4,-22 3 0-2,-5-15 8 0,-10-4 5 2,-16-7-1-2,5 2-3 0,-19-6-3 2,8 4-2-3,-1-7 0 1,7 8-2 2,-9-10-1-1,7 8-1-1,-4-3 1 2,-2 5-1-4,1-8 0 6,-3 12-3 5,12-4 4-14,-16 6-1 0,1-3 0 4,-4-1 0 2,-17-4 0-1,8 2 0 2,-13 10-9-2,-10-4 11 1,-4-4-2 1,-2 5 0-3,-14-3-1 1,0 1 1 1,2 0 0 0,-2 1-2 0,7-2 0 1,-10 0-2-4,-5-2 0 3,5 6-3 1,-2 1 1-3,-8-9-4 1,11 8-3 1,-4-3 8-1,-1-2 3 2,1-7 0-2,-2 4 1 0,-2 0 2 1,22-3 0 1,-12 2-1-2,8-6 4 0,7 1 0 1,2 5 4-2,5-4-1 3,10 0 0-1,-3 2-2-2,8-1-1 1,2 2 3 3,7-2 5-4,-5-1-6 1,13-6-4 1,-2-4 1-1,8 2 2 2,8-4-1-1,5 0 4-1,-3 4 1 0,8-3-2 2,4 0 0-3,2-3-1 2,11 9-2 0,-9-4-3 0,10 9 0-2,1-3 0 3,-2 2-1-2,1 0 0 1,11 8-1 0,-10-14 1-2,9 11 1 2,-16-5-1 0,7-3 0 0,-15 3 5 0,-3 1-5-1,-6 0 0 0,-3 4 0 0,-12-1-1 1,-2 0-3-1,-2 6-8 0,2 8-18 1,-4-2-39 1,1 11-32-2</inkml:trace>
    </iact:actionData>
  </iact:action>
  <iact:action type="add" startTime="19220">
    <iact:property name="dataType"/>
    <iact:actionData xml:id="d4">
      <inkml:trace xmlns:inkml="http://www.w3.org/2003/InkML" xml:id="stk4" contextRef="#ctx0" brushRef="#br0">7487 8919 115 0,'2'-5'21'4,"2"-1"0"2,0 4 0-1,0-6-14 2,0 5 0-2,-3-2 4 1,2-5-5-1,0 10 1 1,-1-6-4-1,6 4-2 0,-8 2 1 1,7-4 2 0,-11 3-1-1,1 1-1 1,6 0-1-1,-6 0-1 1,3 1-1 0,2-6 1 0,-7 5 0-1,5 5 7 0,-9-5-3 0,0-6-1 1,5 6 4 2,-1 5 0-5,-8-15-3 2,-3 15 1 2,10-6 1-1,-15-4-3-2,14 9-2 2,-4-10 1 1,-15 6 0-2,13-2 0 0,-11 0 2 4,-5 4-2-8,9 0 0 8,-16-4 0-4,6 2 2-1,-12 0 3 3,3 3-2-2,-10-13-1 0,4 12 0 2,-14-10-3-2,13 8 0 0,-2-4 2 2,-2 6 2-3,7-4-1 1,-15-5-2 2,9 6 4-2,3-1-2 1,-4 8-3 1,3-8 1-4,4 6-1 3,-1-2-1 1,-9 2-1-3,11 1 2 1,-4 1-1 2,-4-1 0-1,9 6-1-1,-7-8 1 1,-7 2 2-1,11 3-1 0,-8-6 4 1,1 2 2 0,-11-2 0-1,0-2 0 0,11 6 2 1,-14-9-1-1,6 2-2 2,-5-3 2-3,6 4-1 3,2-8-4 1,-4 2-1-3,2-5 1-2,3 8-1 3,2-7 0-2,-4 4 1 2,8 1 0 0,-1-1-2 0,-6 6-1-1,6 2 0 2,1-4 0-2,-7 4 0-1,0 2 0 3,0 1 0-2,6 1 0 0,-1 7-2 2,-4-7 1-2,5 1 2 1,-2-3-2 0,4 8 0-1,-1-11 2-1,3 8 0 4,3-5-2-5,2 0 1 4,0 0 0-1,9-3 1-1,1 1-2 0,4 6 2 2,8-8-1-3,-5 0 0 1,6 0-1 2,10 6 2-2,-10-6-2 0,11 2-1 3,-2 1-2-5,14-1 0 2,-11-4-2 1,3 2-2 1,2-3 4-3,1 5 2 2,10-1-2 0,-7-4 2-1,3-5 2 1,10 8-1-2,-13-10 0 3,15 5 2-1,-7-1 1-1,8 4-2-1,-3-5 0 3,-1 4 0 0,-5-5 1-3,6 2-1 2,2-2 0 0,-1 4 0-1,0 0 0 1,1 2-1 0,4-4 1-2,2 2 1 3,-1 4-2-3,10-3 0 2,-4 3 1 0,8 0 1 0,0-8-1-2,6 2 0 5,11 6 1-6,-15-6-1 2,17 8 0 2,-3 0 0-1,-2-2 0-1,5 2 0 1,1-2-1-2,5 8 2 3,-2-2-2-1,2-9 0-2,0 4 1 2,-1-7 0 0,7 6 0-2,3 0-2 3,-6-6 1-1,8 6-4-1,-16-11 1 2,23 13 2-3,-12-4 0 2,11 2 1 0,-6 0-1-2,1 3 0 3,-7-1 2-2,-2 0 0 1,4 2-1-2,-4-4 1 3,2 11 0 0,-11-14 0-4,4 3 0 2,-5 3 2 2,3 5-4-2,-4-4 3 0,-1 0 0 2,-2-2-1-2,3 6 1 1,-6-4 0-1,-3-8 0 1,-7 8 0-2,7-4 0 3,-3-4 2-1,-3 3 0-2,4 0 0 10,7-6 3-14,-12 0 3 6,5 2 0 1,21 0 1-6,-20-8 0 4,13 9-4 1,-9-7-5 0,13 11 0 0,1-5 0 0,-2 11-2-2,2-6-1 2,-7 7-2 3,-10-4-9-6,-7 3-13 1,-2 4-14 2,-7 1-33-1,-10-3-32 1</inkml:trace>
    </iact:actionData>
  </iact:action>
  <iact:action type="add" startTime="29625">
    <iact:property name="dataType"/>
    <iact:actionData xml:id="d5">
      <inkml:trace xmlns:inkml="http://www.w3.org/2003/InkML" xml:id="stk5" contextRef="#ctx0" brushRef="#br0">6412 9631 114 0,'0'-4'20'5,"4"-3"3"1,-7-3-6-1,6 4-5 1,-5-5-1-1,2 16-4 2,-2-10-3-1,2-3 0-2,1 10-2 1,-2-3 4 1,1 0 3 1,-1 8-1-3,-2-17 0 2,-3 10 0-1,4 0-3 0,4-1-2 2,-8-4 2-1,8 10 1-2,-2-5 3 2,2-5-3 1,-4-1-3-3,3 12-3 2,5-12 0-1,1 2 0 1,-2 2 1 0,4-3 0-1,0-1-1 0,3 6 2 1,0 2 1 0,11-2-1-1,-7-13-1 1,0 16 1 1,8 7-1-3,-5-14-1 3,7 10 1-2,3-2 0 0,-1-1 0 1,-4 3-2 0,16 6 2-1,-6-8-1 2,5 1 0-3,2 2 0 1,1-3 1 2,-1 1-1-1,-6-7 0-1,16 6 0 0,-12-3 0 1,13 4 0-1,-3-1-1 1,8-4 2 1,0 6 0-3,-10-10-1 2,4 3 0 0,3 2 2-2,1-3 0 3,-3-6-1 4,5 6 4-10,-3-3-3 6,10 1 2-2,-7 0 2-2,3-4 2 3,-14 1-1-1,9-12-5 0,-10 15 0 1,6 1-2 0,-3 1 0-1,1-6-1 2,-5 8 1-2,4-3 0-1,-5 0 0 4,6 5 0-4,-12-1 1 1,2-2-1 2,4 1 0-2,-1 6 0 0,-13-4 6 1,-1-2-4-1,1 6 1 1,-13-4-1 0,4-4-2 0,-8 9 0-2,-17-14 0 2,7 11 0 0,-7-5-4-2,8 2 2 4,-16-3 2-5,8 6 0 4,-7-1 1 0,-11-3 0-3,8 6 0 1,-9-2-1 2,-2-4 0-2,-3 6 0 0,-6-6 3 2,-1 2-4-2,-3-2 2-1,-14-7 3 4,7 8-3-3,-11-8-1-1,3 7 1 2,-2-3 0 1,0-1-1-2,2 3 0 1,4 4 0-1,-7-3 1 0,8-5-1 2,-6 3 0-3,3 6 1 1,-5-6-2 4,7 2 0-6,3 2 2 2,-1 6 0 2,-4-3-2-3,0 2 1 1,-4-1 1 3,6 5-1-3,-10-13 0 0,7 8 0 0,-4-3 1 1,1 5-1-1,0-2 0 2,8 2 0-3,-4-3 0 2,13 7 0 1,-10-6-1-2,7-1 2-1,6-5-1 3,1 7-1-1,6-5 2 1,2 0-1-3,-3 4 0 0,4-1-1 2,3-9-5 0,9 10-18-1,-3-7-18 1,17 2-20-1,-2 5-51 1</inkml:trace>
    </iact:actionData>
  </iact:action>
  <iact:action type="add" startTime="31160">
    <iact:property name="dataType"/>
    <iact:actionData xml:id="d6">
      <inkml:trace xmlns:inkml="http://www.w3.org/2003/InkML" xml:id="stk6" contextRef="#ctx0" brushRef="#br0">8315 9535 108 0,'2'4'19'5,"-3"-7"-2"-1,1 3-5 1,-4-5-5 1,1 6-5 0,11 6-3-1,-10-12 1 1,3 6-1 0,0-2 1-2,-10-2-1 4,17 4 1-4,-16-1 0 1,9 0 2 1,6 0 0 0,-8 4 1 0,1-8 0 0,2 6-2-2,-2-2 1 3,-2-11 3-2,5 8-2 0,5 14 0 1,-13-19 2-1,6 3 3 2,-1 1-2-2,8 6-3 1,-8-8-1-1,3 6-2-1,6 7 0 3,-10-12 0-2,-2-3 0 1,11 12 1-1,1-2-1 1,-7-8 8-1,14 6-3 3,-8 0-1-5,0 2-1 2,-8-4-2 3,15 6-2-3,-7-6 1 1,1 6 0-2,1-2 0 2,-3-2 0-1,8 4 0 6,-3-3 1-7,-1-1 1-3,3-7 2 8,12 11 2-4,-15-10 0-1,21 8-3 3,-6-4-1-1,-4-2 1-2,4 7-2 6,-4-8 2-7,-16 4 0 3,6-2-1-1,-7 1-3 1,1 6 1-2,-6-6 0 1,-2 4 0 1,7-4-3-2,-10 0 1 2,-2 2 2-1,-8-2 0 2,15 12 1-1,-30-13 0-1,12 3 0 0,-24-1-2 2,1-5 1-1,2 6 0-2,4-1 0 3,6 1-4-2,1-2 5 2,-5-7-1-1,10-1 0-1,18 15 0 0,-6-8 2 1,7 1 0-2,11 10-1 1,-8-14 5 0,17 8-3 1,6-1-3 4,14 4 0-5,0 4 9 0,8-2-3 0,5-3 1-2,10 8 1 4,4-6 1-3,-17-2-3 2,13 6 0 1,-13-8 2-4,-8-2 1 6,-1 0-4-3,-17 3-4-2,-14-1 0 2,2-2-2 0,-17-2-11-3,8 2-9 2,-2 3 4 1,-7 8 1 0,7 2-13 0,-7-7-35-2</inkml:trace>
    </iact:actionData>
  </iact:action>
  <iact:action type="add" startTime="32259">
    <iact:property name="dataType"/>
    <iact:actionData xml:id="d7">
      <inkml:trace xmlns:inkml="http://www.w3.org/2003/InkML" xml:id="stk7" contextRef="#ctx0" brushRef="#br0">8928 9566 111 0,'-9'-2'14'6,"3"-1"-4"-2,6-1-3 1,6 13 4 1,-6-16 4 1,-1 9-5-3,6-2-4 2,0-6 0-1,-3 2-2 0,7 4-3 2,0 2 0-2,-10-2 2 1,14 2 1-1,-11-4 3 2,6 2-2 0,-7 0-2-3,12 6-2 0,-15-8 0 1,7 2 0 2,-5-4-2-2,2 8 1 0,-2-4 1 2,7-4 0-1,-6 4 2-1,3 0 4 1,-1 4 1-1,6-8-1 0,-9 0-2 1,4 0 0 1,2 4-1-4,-1-2-2 4,-1-2 1-1,1 1 2-2,2-1-1 2,-1-4-2-1,1 7 2 0,5-2-2 2,3 2-2-2,-6 2-1 0,6 3 1 2,-5-2 0-1,3 3 0-1,-1-1 0 1,1-5 1-1,-3 3-1 1,-2 3 0 2,0-7 0-5,-2 4 0 2,1-4 0 1,-2 6 0 0,-5-4 0-1,2-7 0 1,-2 18-2-1,2-11 1 1,-5 0 0-1,3 2 0 0,-1 0 1 0,1 0 0 1,-5-2 2 1,7 0-1-2,-10 0 0 0,11 5 0 0,-8-1-1 1,-3-5-1 2,8 2 2-5,-4 5 0 5,7-8-1-4,-10 10-1 2,5-13 1-2,-4 2 0 3,9 11-1-2,-6-8 1 1,1 6 0-1,-7-12 0 0,7 4-1 0,-3 7 2 2,-4 0-2 0,1-5 1-4,-5 0 0 4,-2 0 0-2,-3-7 1 2,6 12-1-1,-5-15 0-3,-4 6 1 4,7 6-2-1,-3-9 2-1,2 3 0 0,-5-6-1 0,7 14 0 2,-6-14 0-2,10 14 1 1,-6-14-2 0,10 14 2-2,-3-9 0 3,2 3-1-3,5 1 1 2,2 4 2-1,-8-9 3 1,10 8-2-1,-3-1-3 2,0-4-1-2,1 1 1 0,-6 1-2 1,10 2 1 0,-3 3 0-1,1-2 0 1,-8-10 0-2,4 14 0 2,1-6 3 1,0-6-2-2,4 8 0-1,-4-2 1 2,6 2-1 1,-2-10 0-2,-2 6 2 1,4 3-1-1,2-1 0 1,-2-5-1 0,3 5 3 0,4 0-1-2,-6-7-2 2,12 7 2 0,-7-5-1-2,9 5-1 3,5 2-2-2,1 4 2 1,-1-6 0 1,6 0-1-3,2 2 0 1,2 0 3 1,-3-4-2 0,1 2 1-1,-2 2 0 1,10-2 1-1,-10 2-2 0,3-2 0 2,5 1 1-3,-14-6-1 2,2 7-1 2,8-6 0-4,-13 1 3 1,7 4-2 2,0-9 0-2,2 4 2 0,-4-2 0 1,5 7-1 0,-7-14 1-2,13 23 0 3,-8-20-2-1,-1 10-1 0,1-4 0-1,-5 8 1-1,-1-10-1 3,-3 8-1-2,14 2 1 1,-19-8 0 0,26 12 0-2,-17-7-1 3,7 5 3-3,-6-1-3 2,5 1 0 0,-1 4 1-1,-3-6 2 1,-2-1-4 0,2 5 3-2,-16-3 0 2,9 1-2 0,-7 1 0-1,-15-5 1 0,-1 2-1 0,5-6-2 2,-7 0 2-1,-4 6 1-1,7 0 0-1,-2-4 0 2,-3 0-2 0,-7 0 2 0,13 0 1-1,-14-6-1 0,10 6 0 1,-4 0 2 1,-2-4-3-3,2 2 1 2,3 0 1 0,-7 2-2-1,13-3 2 0,-6 2-1 2,-3-3 0-3,16 8-2 2,-17-3 0 1,9 2 2-2,-4-7-2-1,5 3-1 2,-1 1-2 1,3 5 2-1,-8-10 1-1,2 6 0 0,2-1 3 0,-2-1 0 1,2 2-2 1,-3-1 1-4,-1-1 0 4,-3 2 0-1,0-4-2 0,0 5 1-2,-3-4-4 4,3 0 1-4,-5 7-1 3,-9-14 2-3,9 9 2 1,6 4-1 0,-12-8 2 3,5 2 0-4,-2 1 0 3,3-2 0-2,7 3 0 0,2 5 1 2,-5-11-1-3,0 13-1 0,3-7 1 3,-4-1 0-2,10 4 0 0,-17-11 0 3,16 14 1-5,1-6-1 3,-12-1 0 1,7 10 0-2,-16-12 1 0,8 0-1 1,2 9-2 0,1-5 3-2,-8-2-1 4,-1-1-1-4,10 9 2 2,-15-15 0 3,10 2-2-4,-1 6 0 3,4-6 2-8,-7 1 2 6,14 5-3-2,-5-7 1 4,4 12 0-4,-2-9-1 2,2 2 0-1,5 6-1 1,-6-6 1-1,3 1 0 1,-3-4-2-1,8 10 2 0,-11-4 0 2,5 1-2 0,-6-2 3-3,12 4-1 2,-13-6 0-1,12 7-1-1,-9-6 1 3,6 2 0-2,-4-1-10 0,0 0-2 2,9 1-10-1,-6 5-8-1,-5-6-17 2,4 6-28-4</inkml:trace>
    </iact:actionData>
  </iact:action>
  <iact:action type="add" startTime="34353">
    <iact:property name="dataType"/>
    <iact:actionData xml:id="d8">
      <inkml:trace xmlns:inkml="http://www.w3.org/2003/InkML" xml:id="stk8" contextRef="#ctx0" brushRef="#br0">9768 9570 109 0,'0'-6'11'5,"7"10"-7"1,-1-8-5 0,6 4 1-2,6 8 1 2,-4-6-1 0,-3 1 3-1,2-3 3 1,-11-3 3-1,11 4-2 1,-6 1 2 1,4-3 5-2,-3 0-1 0,-7-6-1 1,14 8 3 0,-10-2-3-1,7-6-3 1,-1-1 2-1,4 0 1 0,-5-1 2 1,3 4-2-1,6-6-1 1,-3 9-1-1,2-15 1 1,-7 10-6 0,7-4-1-1,-5 0-2 2,13 11-2-3,-8-6 0 5,4 1 0-6,4 5 0 3,-4-4 0-1,5 8 0 1,2-6 0 0,7 8 0-1,-5 1-2 1,11-1 3 0,-9 4-1-1,9 0 0 0,-4-4-1 1,-3 4 1 0,8 0 1 0,-5 2-2-1,1-6 2 1,-4 11-1-1,8-7 0 0,0-9 0 2,3 9 0-2,-6-8 1-1,-4 2-1 2,4-8 4 0,-9 4 2-1,1-6-2 1,-1 11-3 0,-3-16 0-2,6 9 0 4,-3 3-2-3,-2-6 2-1,2-1 8 2,0 9-4 1,-2-9-3-3,-3-2 1 3,0 8-1-2,-4 0-1 0,-4-4-2 1,1 8 2-1,5 2-1 0,-13-1-3 2,-3-5-2 0,12 6-18-4,-14 4-29 3,11 20-59-1</inkml:trace>
    </iact:actionData>
  </iact:action>
  <iact:action type="add" startTime="43776">
    <iact:property name="dataType"/>
    <iact:actionData xml:id="d9">
      <inkml:trace xmlns:inkml="http://www.w3.org/2003/InkML" xml:id="stk9" contextRef="#ctx0" brushRef="#br0">25394 7665 103 0,'4'4'1'5,"-5"-8"-1"0,6 8 1 0,-2-4-1 2,-10-2-2-2,6 0 2 0,-2 4 0 2,7-4 0-2,-2 4 0-1,-5-2 8 2,4 2 0 0,2-1 1-1,-7-1 2 1,1 1 0 0,-6-3-6-1,13 4 0 2,-18-6 2-2,11 8 3-1,-17-8-2 2,-1 4-1 1,1-7-3-3,-8 0-3 3,6 2 0-3,-3 3 0 3,-2-4 1 1,4-4 0-4,-3 4 3 0,7 3 4 3,-12-6-3-2,7 5-3 0,-10-2-1 1,-1-3 1 0,4 5-2 0,-2 6-2-1,9-2 2 0,-9 0-1 0,11 0 0 1,-8-4 0 0,3 6 0 0,4-4 4 0,-2 4-2-1,9-12 2 0,-7 9 2 2,0-1-4-2,7-1-2-1,-2 6 0 3,14-5 1-1,-9 4-3-2,7 3 2 2,-2-3 0-1,8 4 0 0,-2-4-2 2,-3-2 3-3,10 2 0 2,-1-1 5-1,3 6 1 2,4-6-3-2,8 9-2 1,4-3 0 0,-1 6 4 1,7-9 0-2,3 0 0 0,-1-2-1 0,-5 1 1 0,8-1 1 3,-4-4-1-5,0 3-1 4,7 0 2-2,0 0-4 0,-6 2-1 1,0-1-1 0,-10-1 0-2,-8 4-2 3,-4-6-2-2,1 8-1 0,-12 1-14 0,-1-2-16 1,2 7 5 0,1 3-31 1</inkml:trace>
    </iact:actionData>
  </iact:action>
  <iact:action type="add" startTime="44588">
    <iact:property name="dataType"/>
    <iact:actionData xml:id="d10">
      <inkml:trace xmlns:inkml="http://www.w3.org/2003/InkML" xml:id="stk10" contextRef="#ctx0" brushRef="#br0">26065 7760 112 0,'2'0'10'4,"-2"-4"0"1,2 5-5 0,0-2-5 0,-1 5 0 3,3-4-1-4,2 6 1 1,3-5 0 2,-2 3 11-2,1-5 4 1,-1 1 2-1,1 1-2 0,1-1-7 2,-3 0-3-1,-6-4 0-2,6 4-2 1,-7 0-1 1,2-1 0 0,-2 6-2-1,1-10 0 1,0 4-6-1,-9-2 9 1,0 5-1 1,-6-7-1-3,2-1-1 1,-6 7 2 2,3-6-1-1,-3 10-2-2,-5-4 2 2,2 9-1 1,7-2 0-2,-9 3-3 1,4 5 4-1,-5 2 1 0,8-1-2 2,-6-2 1-2,1-3 0 0,7-4-2 1,-4 4 0-1,5-5 2 2,3-4 0-2,4 2 0 0,7-5 4 0,-6 2 4 2,6-2 3-3,3 2 2 3,0-4 6-1,-3 0 4-2,7 0-15 1,1-4-7 1,5-2 0 1,5 0-1-3,-2-2-1 1,10-1 0 2,8 3 5-2,-1-1-3 1,5 5 0-1,-3 2-1 0,4 0 0 2,5 8-2-1,-12-4 1-2,-2 3 0 3,-2 1 3-2,-9-6-1 0,-5 6 0 1,-11-4-2-1,-2 0 0 1,-2-1-8 1,-9 5 3-3,0-5 3 0,-8 5-2 4,-8-1 4-2,-4-10 0-2,-5 5 2 3,3-11-2-3,-10 2 0 3,6-2 4-1,-2-5-5-1,5 4 1-1,3 1 3 3,-5-7-3-1,1 9 0-1,9 1 0 1,-7-4 5-1,1 2-2 0,6-5-2 2,-5 2 1-2,4 3-2 0,9 7 0 0,-1 3-7 2,13 3-26-3,-10 12-45 4</inkml:trace>
    </iact:actionData>
  </iact:action>
  <iact:action type="add" startTime="47142">
    <iact:property name="dataType"/>
    <iact:actionData xml:id="d11">
      <inkml:trace xmlns:inkml="http://www.w3.org/2003/InkML" xml:id="stk11" contextRef="#ctx0" brushRef="#br0">26651 7762 115 0,'5'2'5'5,"-6"-2"-3"1,6 0-3-1,-13 1-1 1,8-7-3 0,8 7 1-1,-12 3 1 0,9-4 0 1,-1 0 2-1</inkml:trace>
    </iact:actionData>
  </iact:action>
  <iact:action type="add" startTime="47208">
    <iact:property name="dataType"/>
    <iact:actionData xml:id="d12">
      <inkml:trace xmlns:inkml="http://www.w3.org/2003/InkML" xml:id="stk12" contextRef="#ctx0" brushRef="#br0">26669 7767 103 0,'5'-2'3'1,"-5"7"3"5,7-9 4 2,-10 8 3-6,3-4 3 3,0-3-1 3,0 3-6-5,1-1-4 5,-2 2-5-4,1-2 0 3,-6 5-2-1,6-7 3-2,-2 6 0 0,4-3-2 2,-8 2 1 0,12-2-1-1,-10 5 2 2,10-7-1-3,-8 4 3 2,7-1-2 1,-4 1 0-2,-1-2 2 0,0 0 1 1,13 0 0 0,-8 4-2-1,-9-8-1 3,4 8 0 25,7-4 0-33,-12 0 2 0,11-4 4 0,-7 8-3 0,5-4 0 1,-7 0 2 1,7 0 2 3,3 0-1 2,-6-4-2-3,1 8-1 2,5-4-1 0,-5 0-2 0,2-4 0-2,4 2 0 4,-5 4-2-3,-2-2 0 0,9 4 1 1,-19-4 0-2,18-4 0 3,-11 8 0-2,11-6 0 1,-4-2 1-2,-10 6 0 2,13-2 5 1,-7 0 2-3,3-2-3 2,5 4 0 0,-9-4 1-1,1 2-3 3,10 0-1-5,-9 0 1 2,5 0-1 3,-7 0-1-3,8-1 0 0,-11 2 1 0,3-4 0 0,5 3-1 2,-10 3 1-1,8-10 3-1,-1 8-1-1,-2-6 1 3,12 4 2 0,-12-3-1-3,1 2-3 2,4-11 0-2,-5 9 2 3,9-4-2-2,4 1-2 1,-1-2 0-1,1 3 0 1,-4-3 0 0,-4 3 0-1,13 0 2 1,-5-3 1 2,4 7-3-1,-8-9 0 1,6 6 2-8,8-1 0 5,-5 1-3 0,7-1 1 1,-6 4 1-1,9 2-2 1,1-6 0-1,0 10 0 1,-12-8 9-1,11 2-1 1,-2-1 1-1,-6 2 1 1,1-5-1 0,6 2-3-1,-10 2-2 1,9-2-2-1,-7 3-3 1,-3 0 1 0,11-4 0-1,-5 10 0 0,-4-4-1 1,7-1 0 0,-7 4 1-1,2-6 0 1,-10 5-3-1,6 1 4 1,-15-6-1-1,5 4 0 1,-8-4-4 0,6 7 2-1,-4-10-4 0,0 5-1 2,-7 2 1-2,3-4 3-1,-9 6 2 3,0-8 1-1,2 4 3-1,-11 0-3 0,1 2 0 1,-9-7 2 0,7 3-1-1,-7 4-2 1,-4-4 0 0,4 2-1-1,0-1-4 2,-2 4-3-2,10 0 5 0,-12 1 1 1,16-4 0-1,-6 4 1 0,14-2 3 2,-15-4-1-3,7 2 0 3,13 0 0-2,-16-2 1 1,13 4-1-2,-1-2 0 2,4-2 0 0,1 6 2-2,-1-8-4 3,5 8-51-2,-10-4-18 1,15 4-50 0</inkml:trace>
    </iact:actionData>
  </iact:action>
  <iact:action type="add" startTime="48522">
    <iact:property name="dataType"/>
    <iact:actionData xml:id="d13">
      <inkml:trace xmlns:inkml="http://www.w3.org/2003/InkML" xml:id="stk13" contextRef="#ctx0" brushRef="#br0">27674 7772 124 0,'2'-5'0'2,"1"5"17"4,1-1-6 1,-6-1-1-2,0 2-6 1,7-2-2-1,-1 4-2 1,-4-7 0-1,4 2 2 0,0 3-2 1,-1-2 0-1,0-5 0 2,6 7 5-2,-5-4 0 1,8 2 4-2,-1 0 0 2,6-2-2 1,-1 1 2-2,3 3 1 0,3 5 2 0,7-10 4 2,-4 6-2-3,10-1 0 3,-2-1 0 0,-7 1-7-4,15 0-2 4,-10-4-3-1,9 6-1-2,-4 1-1 3,6-6 0-1,7 6 0-2,-3 2 0 3,-2-2 0-3,-5-5 2 3,11 2-2-1,-8-7 1-2,3 3 1 1,-3 3 1 3,6-4-1-4,-8-1-2 1,-1 9 1 2,-3-6-1-2,7 7 0 0,-8-8 0 2,0 4 1-2,-9 0-2-1,-1 6 1 3,-6-8 0-1,-7 4 0-2,-8 2 0 3,2-6-2-3,-11 0 0 2,3 4-6 0,-8 6 4-1,-8-2 4-1,-4 1 0 3,-10 5 0-1,-2-2-1 0,-6 0 1 0,-2-3 0-1,-2-3-1 0,0 2 1 2,0-4 0-2,-7 2 1 0,8-4-1 0,-5-6-1 0,4 6 1 1,7-6 0 0,-11 0 0 0,-4-3 0-1,17 0 2 2,-8-1-3-2,14 4 2 0,7-1 1 1,4-6-1 0,10 11 2-1,6 2 5 0,0 1 9 0,14-9 5 1,-7 4-15-1,23-1-7 1,1 0 0-1,1 8 1 2,25 2-4-1,-6 10-9-2,8 4-7 3,-6 1-13-2,-3-1-11 1,-4-3-32 0</inkml:trace>
    </iact:actionData>
  </iact:action>
  <iact:action type="add" startTime="52626">
    <iact:property name="dataType"/>
    <iact:actionData xml:id="d14">
      <inkml:trace xmlns:inkml="http://www.w3.org/2003/InkML" xml:id="stk14" contextRef="#ctx0" brushRef="#br0">26765 14820 177 0,'9'5'0'5,"-4"-8"34"0,-2 3-9 0,6 0-5 2,-8-2-5-3,-1-2-8 2,3 4-2 0,9-7-1 0,-6-1-2-2,15 2 1 2,-8-5 3 1,-2-5 4-3,9 4 1 2,3-6 3-1,2 2-4 2,-4-11-3-2,9 1 0 1,12 1 2-1,-1 3-1 1,5-4 2 0,-2-1 3-1,10-2-1 4,-2 2 0-7,-4-9-3 4,-8 4 0 0,9-9-3-1,-1-4-5 0,-11-7-1 1,11-5 0 1,-6 1 1-3,1-3-1 3,1-4 0-2,3 11 2 0,-7-20-1 2,7 2 3-2,1-14 4-1,-1 0-3 3,1-6-2-1,-4-6 1-1,9 3-1 0,-2-1-1 1,6-3 0-1,-10 4 1 2,11 5 1-2,3-1 1-1,-4 4 1 3,3 9 6-2,0-2-1 0,-3 0-3 1,1-3 2-1,-1 8-2 0,2 7-5 3,-1-2-1-3,-1 6 2-1,4 3-2 2,0-2-4 1,-4 15 3-3,3-10 0 3,1 14-2-2,0 4-9 1,-11 8-27 0,18 5-75-1,-16 12-65 0</inkml:trace>
    </iact:actionData>
  </iact:action>
  <iact:action type="add" startTime="53889">
    <iact:property name="dataType"/>
    <iact:actionData xml:id="d15">
      <inkml:trace xmlns:inkml="http://www.w3.org/2003/InkML" xml:id="stk15" contextRef="#ctx0" brushRef="#br0">26604 14658 150 0,'7'-4'0'2,"-5"-9"31"4,-4 3-10 0,3-1-8-1,-2 0-8 1,-3 0-2-1,2-6-2 0,5 9 0 1,-4-1 0 0,-2 9 0-1,3-6 1 1,-9 3-3 0,10-1 2-1,-8-2 3 1,-6 2 0-1,13 3 0 0,-12-2 0 1,4 1 3 1,-1 2-3-3,-1-8 0 2,-14 10 2-1,10-9-1 1,5 4-1 0,-16 1 4 0,4-4 1-2,-15-10-2 2,8 11-4 2,-2-8 0-2,-5 1 0-1,-7-2-2 2,1-4 1-2,2 7 1-1,-16-5 0 2,-1-9-2-1,6 11 2 1,-13-12 2-1,1 3 1 1,2 5 2 0,-3-6 8-1,-3-2-1 3,-12-11 0-4,-1 5 3 1,-3 4-1 0,-12-14-4 2,-11-7-4-2,7 0-4 0,-9 0-1 1,3 0-3-1,6 1 0-1,0-3 3 4,-9 2-3-2,15 1 1-2,-6-4 3 2,11 12 4 0,-5-10-1-2,0 7 0 3,10-2 2-1,-7-4-4-1,4 11-4 1,-2-5 0-1,13 5 1 0,0-4-3 2,11 8 0-2,2 0 3 0,9 6-2 2,3 5-2-3,7 0 0 1,7 9 1 2,4-1 1-2,2 3-2 0,11 8 2 1,-1-3-1 0,11 2 0-2,0 4-3 2,9-4-7-1,-3 4-6 0,7 7-17 2,18-5-52-1,2 19-43-2</inkml:trace>
    </iact:actionData>
  </iact:action>
  <iact:action type="add" startTime="54717">
    <iact:property name="dataType"/>
    <iact:actionData xml:id="d16">
      <inkml:trace xmlns:inkml="http://www.w3.org/2003/InkML" xml:id="stk16" contextRef="#ctx0" brushRef="#br0">26524 14451 176 0,'0'-7'0'2,"10"-3"17"3,-9-4-4 1,3 4 1 1,3-3-6-3,-15-9-3 3,12 8-3-3,-6-5-1 2,5 6 0 0,-7-9-2-1,5 3 1 0,5-3 0 1,-10 4 0 0,9-1 2 0,-5-7 3-1,5 4 8 0,-4 3-1 1,9-6-1 0,-3 0 5 0,-7-9-2-2,-4-12-1 2,7 0 2 0,-2-5-1 2,-6-12-2-4,3-14-2 2,-11 0-1 0,11-6 0-1,-11-3-1 1,6 4-1-1,10-7 1 1,-26-5 1-1,10-14-2 1,0 17 6 0,-5-17 6 0,8 16-4-2,-1 1-6 2,-3 1 0-1,5 6-4 0,1 11-4 2,0-4-2-1,8 24 2 1,4 10 0-4,3 12-2 2,-1 14-21 0,10 5-23 2,-6 7-48-2,-2 5-55 0</inkml:trace>
    </iact:actionData>
  </iact:action>
  <iact:action type="add" startTime="55372">
    <iact:property name="dataType"/>
    <iact:actionData xml:id="d17">
      <inkml:trace xmlns:inkml="http://www.w3.org/2003/InkML" xml:id="stk17" contextRef="#ctx0" brushRef="#br0">26315 12170 199 0,'4'-12'0'2,"-3"2"38"4,-1 1-32 0,-11-4-4-1,2-2-1 1,-7-4 0-1,9 9-1 2,-5-3 0-3,3 6 0 2,4 0 2-1,0 4-2 1,2 3 0 1,-2 6-1-3,2-1 5 3,-6 13 4-3,3 4 2 2,-4 18 5-1,-5 7 8 1,2 3-3 0,0 13-4-1,-5 1-1 3,1 5-5-4,-4-2-1 3,3-4-4-2,-2-9-4 0,1 1-1 3,3-6 0-4,3-15 0 1,5-2 0 1,4-5-55-1,3-16 0 0,2-10-35 2</inkml:trace>
    </iact:actionData>
  </iact:action>
  <iact:action type="add" startTime="55743">
    <iact:property name="dataType"/>
    <iact:actionData xml:id="d18">
      <inkml:trace xmlns:inkml="http://www.w3.org/2003/InkML" xml:id="stk18" contextRef="#ctx0" brushRef="#br0">26627 12333 109 0,'16'22'0'0,"5"3"71"5,-2 10-34-1,-6 0-13 2,-5-16-6 0,8 8 1-1,-10 2-3 0,-6-6-4 1,-1-1 0-1,2-4-3 1,-6-2 1 0,-9-8 8-1,-12 0 6 1,-2 11 9 0,-16-22 7 0,-12-3-9-2,-20-8-16 2,-14-8-6 0,1 16-3-1,-11-12-5 1,1 9-2 3,10-7-1-7,3 16-20 5,11 2-46-2,14 6-13 0,11 7-33 2</inkml:trace>
    </iact:actionData>
  </iact:action>
  <iact:action type="add" startTime="57352">
    <iact:property name="dataType"/>
    <iact:actionData xml:id="d19">
      <inkml:trace xmlns:inkml="http://www.w3.org/2003/InkML" xml:id="stk19" contextRef="#ctx0" brushRef="#br0">29016 10734 121 0,'10'-15'0'1,"4"1"52"4,-7 1-34 1,0-3-1-1,1 6-10 1,-6-2-1-1,1 7 0 1,3 1-4-1,-5 2-1 2,-2 2 1-2,3-2 0 0,-6 6-3 1,7-2-1-1,-3 11 4 0,0 15 15 1,6 5-3 0,-4 6 1-1,7-7-4 1,-13 8 4 0,9-1-2-2,-5-10-1 3,1 0 0-2,-6 1-8 2,4-2-1-2,-4 0-1 2,3 3-2-3,-4-9 0 3,7 15 0-3,-7-4-34 1,4 13-51 3</inkml:trace>
    </iact:actionData>
  </iact:action>
  <iact:action type="add" startTime="58389">
    <iact:property name="dataType"/>
    <iact:actionData xml:id="d20">
      <inkml:trace xmlns:inkml="http://www.w3.org/2003/InkML" xml:id="stk20" contextRef="#ctx0" brushRef="#br0">22913 12472 182 0,'-35'-33'0'4,"6"22"66"0,-10-15-34 2,8 13-7-1,-18-2-9 1,1-4-2-1,1 19-1 0,-3-14-4 2,4 12 1-2,-11-10-5 1,6 5-3 0,1-1-3 0,6 5 2-3,3 2-1 4,0-1 0-2,14 5-8 0,5 6-9 1,14-1-15 2,-4-1-7-5,20 11-20 5</inkml:trace>
    </iact:actionData>
  </iact:action>
  <iact:action type="add" startTime="58703">
    <iact:property name="dataType"/>
    <iact:actionData xml:id="d21">
      <inkml:trace xmlns:inkml="http://www.w3.org/2003/InkML" xml:id="stk21" contextRef="#ctx0" brushRef="#br0">23198 11930 329 0,'4'8'0'0,"-18"3"0"4,-9 6 30 3,1 27 2-2,-6 10-21 0,8 12-8 1,5 17-1 0,9 3-1-1,-1 4 0 1,15 6-2-1,-1 2 1 1,4-10 0 2,2-3-40-3,7-2-8 0,-5-1-28 2</inkml:trace>
    </iact:actionData>
  </iact:action>
  <iact:action type="add" startTime="63153">
    <iact:property name="dataType"/>
    <iact:actionData xml:id="d22">
      <inkml:trace xmlns:inkml="http://www.w3.org/2003/InkML" xml:id="stk22" contextRef="#ctx0" brushRef="#br0">7523 10267 103 0,'2'-1'7'5,"-2"-6"1"1,-3-3 6-1,4 4-2 0,-1-2-2 2,-1-1-1-2,3 5-2 0,3 0-1 1,-5-1-1-1,9 2-3 0,-5-4 4 2,7 6 1-1,-2-3-3-2,0-4 2 2,3 4 0 0,-1 8-2 0,9-6-2-1,2 11 0 0,6-9 0 1,-4 10-2 0,7-8 0-1,9 9 0 0,-4-1 0 8,14 2 0-13,-1-3 0 5,4 0 0 2,0 1 0-3,-6 3 0 2,3-2 0 0,0-5 1-1,3 9-2 0,-7-3 1 1,-1-6 0 0,-1-6 5-1,10 2 2 1,-5-2 4-1,3-1-3 0,-11 0 0 3,16-1-3-3,-10 0-1-1,-7 0-3 3,8 6-1-2,-10-1 0 2,1 3 1-3,6 2-1 2,-7 2 0-2,-2-5-1 4,2 7 1-4,-11-7 0 2,4 1-1 0,-9-1 2 1,-2-1-1-4,-2-2 0 3,7 4-1 0,-14-4 1-1,-7-4 1 1,-1 6-1-1,-7-8 0 0,-2 6-8 1,-16-5 8 0,-8 0 2-1,2-5 0 2,-13-1-3-3,2 5 2 11,-1-12 0-12,-8 7-2-2,-8-2 2 3,12 3-1 2,-9-2 1-1,12 3-1 0,-9 5 0 2,2 2 0-3,1 4 0 2,-5 1 0 0,3 5 0-1,12-7 0 0,-12 0 1 1,2 5-1 0,10-3-1 0,0-5 1-1,-2 0 1 1,-7 3-1 0,3-11 0-1,-4 11 1 1,9-3-2-2,-4-6 1 2,5 6 0 0,4-8 1-1,8 11-1 2,-11-8 0-2,17 4 1 0,3-8 0 2,3 7 2-2,1-5 4-1,8 1 1 3,1-4 0-2,-1 2-1 0,8 4-2 1,4-7-2 0,6 6-2-2,3-6 1 4,7 10 0-4,13-5-3 1,-7 0 2 2,18 5-1-1,7 3 1-1,3 2-2 1,7-3 2-2,-1 10 0 1,11-9-2 3,-2 4 1-3,2 5 0 0,0-5 1 1,16 0-1 1,-31-1 0-4,1-4 5 4,-13-1-3-3,-9-1-1 2,9 7-1 1,-21-3 0-2,3 6 0 0,-11-5-4 1,-2-2-3 0,-1-2-9-1,1 2-12 1,-7 2-14-1,-1 6-10 0,-3 2-20 1</inkml:trace>
    </iact:actionData>
  </iact:action>
  <iact:action type="add" startTime="65293">
    <iact:property name="dataType"/>
    <iact:actionData xml:id="d23">
      <inkml:trace xmlns:inkml="http://www.w3.org/2003/InkML" xml:id="stk23" contextRef="#ctx0" brushRef="#br0">7427 10288 115 0,'-1'-14'12'5,"4"7"-1"-1,1 5-6 2,-1-7 0 1,1 9 0-2,-2-7-3-1,0 7-1 2,-9-1 0 0,14 2-1 4,-7-2-2-8,-8 1-1 2,13 5 3 3,-13-5 0-2,4 5 0 0,1-3 0 0,1-1 1 1,-9-1 2 0,16 3 3-1,-16-2 1 1,0-2 2-1,7 2-3 0,-3-5 0 1,-8 8-1 0,10-4 0-1,-16-4-2 1,5 7 0 0,-3-9 0-1,-2 1-1 1,-1 5 2 1,-7-4-2-3,7 8 0 4,0-6-1-4,-15-2 2 1,20 5-1 1,-5-2 1 1,-2 2 0-3,-8 0 1 3,3-7 2-3,5 10-1 2,-14-4 2 4,2-6-6-7,-3 13 1 3,-2-16-1 0,-1 9 1-2,-1 3-2 0,0-8 0 2,4 11 0-1,5-7 1 0,-3-4-1 3,3 5-1-4,-8-2 1 2,10 4 3-1,-1-8 0 1,-5 16 2 0,8-12 0-1,-5 5-2 1,-2 2-1-1,9-4 0 2,-5 4 0-3,3-2-2 1,10 2 2 2,-5 1-1-2,3-6-1 1,1 3 0 0,2-1 0-1,6 4 1-1,-4-7-1 4,9 2 0-4,-2 3 0 0,2-3 1 3,0 0-1-1,0 5 0-2,11-8 2 3,-7 0-1-2,5 2 2 0,-1-3 8 0,3 4-1 3,2-8-7-5,7 3 1 5,0 1-2-3,4-6 0 0,8 7-1 2,-3-8 1-3,6 6 0 5,-6 1-1-4,4-4 1 0,1 3-1 1,9 3-1 1,-5-3 0-3,7 0 0-1,4 4 1 4,2-7-2-3,5 13 1 1,-1-9 0 3,7 3 0-3,2 4 0-1,-7-6 0 2,7 6 0 1,0-2 1-2,-12 5-2 1,2-1 1-1,2-2 0 1,-9-4 0 0,1 4 0-1,3-3 0 0,-8-1 1 1,-3-1-1-1,-2 1 0 0,-5-2 1 2,-5-2-2-1,0 2 1-2,1-2 0 3,-6 2 1-3,6-5-1 1,-2 9-2 1,-9-4 0 1,-7 2 1-3,-6-5-4 1,-3 8-6 1,-17-3 13 0,-6 2-1 1,-3 2-1-3,1-1 0 1,7 1-7 1,-4 4 1 0,11 0 4-1,-6-2 1 2,-10-4 0-3,7 7 1 1,-2-13 0 2,-1 12 0-2,-6 1 0 0,4-4 0 1,-3 1-1 0,-1-4 2-1,4-4-1 1,-1 9 0-1,-2-11 0 3,1 1 0-4,2 1 0 2,12 6 0-1,-1-10 1 0,5 8-1 1,2-2 0 0,0-2 0-1,1 4 0-1,9-4 0 2,-3 2 0 2,3-2 2-4,5 2-1 1,-1 0 1 1,-2-5 0 0,6 0 0 0,3 0-1 0,2 4 2-2,10-4-3 3,-5-1 0-2,19 6 0 1,-4-5 0-2,6 8 1 2,-1-8-1 1,14 7 0-3,-2-4 1 2,13 9-2 1,-3-2 1-4,10-1 1 5,6-2-1-4,-16 3 0 2,16 2 0 0,-16 1-1 0,-10 5-1-1,-7-8 2 1,-14 1 0-1,-11 2 0 1,-8-3-6-1,-4 0-3-1,-7 0-1 2,-5 0 2 0,-12-7 5 0,1 5 4-1,-7-8 0 3,-18 2-1-5,-12-9 0 4,2 2 0-1,-22-4 2 0,1-1-2-2,-6-6 6 2,-2 5 1 0,2-1 0 0,-2-6-1 0,-5 8-1-3,-1-4 0 2,14 11-3 2,14-3 1-1,-13 3 0-1,27 2-1 1,-2-4 0 1,19 18 1-4,7-18-1 4,9 14-1-1,4-6-2-3,13 10-1 5,7 4-6-3,2-1-6-1,24 12-30 2,8 17-49 2</inkml:trace>
    </iact:actionData>
  </iact:action>
  <iact:action type="add" startTime="68031">
    <iact:property name="dataType"/>
    <iact:actionData xml:id="d24">
      <inkml:trace xmlns:inkml="http://www.w3.org/2003/InkML" xml:id="stk24" contextRef="#ctx0" brushRef="#br0">5959 10243 104 0,'-5'2'-1'5</inkml:trace>
    </iact:actionData>
  </iact:action>
  <iact:action type="add" startTime="68072">
    <iact:property name="dataType"/>
    <iact:actionData xml:id="d25">
      <inkml:trace xmlns:inkml="http://www.w3.org/2003/InkML" xml:id="stk25" contextRef="#ctx0" brushRef="#br0">5982 10270 104 0,'0'2'3'4,"4"-2"5"1,0 1 9 0,-1-2-7 1,-2-1-5 1,5 5 0-2,-6-5 1 0,-3 4 2 1,0-5-5 0,6 3-6-2,-6 3 2 3,-13-3 2-2,-2 0 4 1,4 4-3 0,-13-3 1-1,2-1 1-1,-9-4 0 4,1 4 2-2,-5-7 0-3,2 5 1 3,-7-3 0 1,6 9-3-3,-5-7-1 2,-10 1-1 0,11 8 0-2,-3-10 1 5,-2 13 2-6,-10-9-1 2,0-5-1 1,4 6 3 0,-8 3-3-1,5-8 1 2,-6 4 1-3,6-2-2 1,-12 2-2 2,6 0 1-2,7-3-1 0,0 1-1 2,-5-4 2-2,5 6 0 0,5-6 4 1,-6 2 2-1,4 6-1 0,5-8 1 3,-1 0 1-4,2 3-3 1,-1 1-2 1,-3 0-1 0,3 2-3 2,-2-2 0-4,4 4 2 0,-8-2-2 1,12-2 0 2,-5 0 0-1,7 11 0-2,-1-5 0 3,-4 2 0-2,11-2 0 0,-10 2 0 1,6-1 0 0,4 5 0-2,-9-6 0 4,8 3 0-2,5 4 0-3,-5-7 0 3,-4 4 1 1,2 3-2-2,1-3 1 1,-1 4 0-1,-5 1 1 0,3-6-1 2,3 6 0-3,-6-2 1 1,1-2 0 2,-4-2-2-1,5 3 2-2,-1-6-1 4,-11-1 0-5,16-4 0 2,-4-1 1 3,11-1-1-4,-7 3-1 1,10-1 1 1,3 1 0 0,6 0-2-1,6-4 1 1,-6-2 1-1,10 6-1 0,-3 0 1 2,8-4 0-3,9 10 2 2,-12-10-2-1,5 4 0 2,3 2 0-2,-6-7 1 1,6-1-1-1,0 2 0 0,3-4 5 3,5 3-4-5,7 0-1 3,-8-1 0 0,0 0 0 0,12-3 0-1,4 5 0 1,0-8 0 0,9 7 3-2,2 2-2 4,10-3 2-4,0 5 1 1,-5-5-2 2,24 5 1-1,-7 4-1-2,8-6-1 3,8 10-1-2,0 0 0-1,6-5 2 4,5 2-3-4,10 4 1 1,-1-6 0 1,15 9 1 0,-5-1-1 0,1-4 0 0,-7 1 0-2,3-2 0 2,-22 2 1 0,-7-2 0 0,4 1 1-2,-10-3-2 2,5 7 0 1,0-6 0-2,-10 1 1 1,1 5-1-1,3-3 0-1,-5-8 1 4,-5 3-1-3,1-2 0 0,-4 0 0 1,0-1 1 0,-5 2-2-1,6-1 1 0,-5 3 0 1,1 0 0-1,9-3 0 1,-13 2 0 2,-9-2 1-6,2 0-1 4,-12-5 0 1,-1 5 4-3,-4-4-3 3,-9 5 0-2,-3-3 0 0,-2-1 0 2,-6 3-2-4,-2 0 1 2,-2 0-3 2,-6 0-3-2,-8 4 6 1,-8-5 0 0,-3 2 3-1,-17-2-2 1,-1-7-1 0,-7 8 0-2,-11-4 1 1,3-1-1 2,-6 0 0 0,-4 2 0-3,3-5 2 3,-8 1-3-3,-7 5 2 1,-2-4 0 3,-10-3-1-4,3 16 0 1,-3-13 0 1,-4 8 1 1,9 2-1-3,-9-3-1 3,4 4 1-3,-16 1 1 1,15-1-2 2,-4 1 2-2,-7-1 0 1,23-5-2 0,3 0 2-1,12-3 0 1,17-9-1 0,5 12 0-2,15 2 0 3,16 0 0-2,2 2 0 3,13 2-44-6,10 1 1 5,16 10-7-2,19 11-27 0</inkml:trace>
    </iact:actionData>
  </iact:action>
  <iact:action type="add" startTime="72041">
    <iact:property name="dataType"/>
    <iact:actionData xml:id="d26">
      <inkml:trace xmlns:inkml="http://www.w3.org/2003/InkML" xml:id="stk26" contextRef="#ctx0" brushRef="#br0">2518 10315 162 0,'0'-2'0'1,"-1"-1"-4"-1,0 3 4 5,1-2 0 0,2 9 0 2,-3-12 1-1,1 5 1-1,9 3 2-1,-1-9 1 3,0-4 8-2,-2 5 1 0,11 1-4 2,-8-11 0-1,-2 14 1-2,-2-4-4 3,-1 5-3-2,-8 4-3-1,5-8-2 2,-5 10 1 0,-19-1 3-1,-4 3 1 1,-12-2-1-1,-15-4-2 1,1-4 2 3,-5 9-1-5,1-7-1 0,-8-3 0 2,3-3 1 1,3 4 2-3,-8-8 2 3,-1 5 4-2,2 3 0 0,-3 1-3 2,-2-4 1-3,-7 7-1 1,-5-4-1 3,5 2-3-4,-4 6 0 1,15 0-1 3,-6 0 0-5,0-3-1 3,6-1 1 0,2-2 1 0,0 6-3-2,11-8 2 2,-6 2 0 1,8-2-1-3,-3 0 0 3,0-2-1-3,11 10 2 2,1-13-1 0,8 8-1-1,2 1 0 1,5-5 3-1,7 4-2 1,4 3 0 4,8-6 2-8,9-4 2 1,0 10-2 4,0-5 5-2,-3 1 3 0,10 0-1 0,-7-7-6 1,19 1-4 1,6-3 0-2,11 1-1 2,11 4 0-3,-5-3 2 2,13 2-2 1,0 0 0-2,-2 6 2-1,-2-8-1 2,12 5 0 1,1-2-1-3,-1 5 2 2,10-4-1 0,5 6 0-1,-4-4-1 3,18 2 1-5,-5-1 1 2,13-3-2 1,-10 0 1 0,-1 3 0-1,7-2 0 3,4 2 0-4,-3 8 0 1,-4-3-1 2,-12 0 1-2,-12 11-1 0,-10-3 1 1,-6-2 0-1,-10 8-7 1,-8-8 3 0,-12 1-1-1,-11 2 0 2,-10-7-2-2,-4 1-2 0,-10 7 4-2,0-3 5 4,-20-1 2-1,-7-5 0-1,-19-12-1 1,-7 1 0-1,-11-7 1 1,-12-1-1 1,5-2-2-2,-5 4 2-1,0-2 1 2,-11 2-2 2,2 5 0-5,-2 0 2 4,-4-8-2-2,7 12 0 0,15 3 0 2,5 0 1-2,4 2 0-1,15-3-2 2,3 1 2 1,8 9 1-3,8-14-1 3,7 10 0-1,13-4 2-2,-4-2-1 3,16-4-2-3,5 8 0 0,1-4 0 2,-4 0-3 1,9 2 6-3,-3-4 0 3,11-2-1-2,5 6-2 3,12 0 0-2,19 0 2-1,0-2-2-1,5 0 0 1,14 0 0 1,2 0 2-1,0-2-3 1,2-2 1-1,-5 4 0 1,0-2 1 0,-5 4-19-1,3 6-36 1,-3 6-41-1</inkml:trace>
    </iact:actionData>
  </iact:action>
  <iact:action type="add" startTime="77253">
    <iact:property name="dataType"/>
    <iact:actionData xml:id="d27">
      <inkml:trace xmlns:inkml="http://www.w3.org/2003/InkML" xml:id="stk27" contextRef="#ctx0" brushRef="#br0">10696 7730 123 0,'0'-21'17'4,"0"10"-3"3,-4-12-1-2,13 12-5 0,-7 3-3 1,-8 4-3 0,9-3-2-1,-7 7 0 2,4-1-2-3,-2 1 2 1,0 3-2 2,-3 4 2-2,5 4 0 1,-4 5 11-1,0 5 1 2,7-1-2-3,-7 5 0 4,4-5-3-5,0 7-2 2,-3-5 1 2,3 1-1-2,0 0-1 2,-6-1 0-3,-3 5-1 5,-2-4-1-6,-3 5 0 4,-5 1 0-2,-1 3-1-1,-1 10 0 4,-3 1 0-2,8-8-1-2,-3 11 1 2,4-8-1 0,2-3 0-2,6 2 3 3,-2-10 2-2,10 3 2 0,-4-7 2 1,3 6 1 0,-4-9-5-2,-1 7-4 3,4-6 0-2,0 1-1 0,2 5 0 3,-1-10 0-5,5 3 1 5,3-2-1-3,-2-2 0-1,2-6 0 0,5 7 1 3,3-8 0-1,-1-2-1-1,5 5 2 3,7 6-1-4,2-10 3 0,-1-1 1 3,14 2 2-1,1-7-2-1,1 9 1 1,10-4 3-1,3-2-4 2,0-1 0-3,7 2-1 1,10 3-2 1,-10-3-2 1,11 14 0-2,0-14 0 0,7 12 0 1,9 9-1-1,-8-8 1 1,12 8 0 0,2 5 0 0,4-5 0-1,3 3 0 1,-4 1 0-1,-4-10 0 0,3 1 0 1,7 5 1 1,-7-10-1-4,1-3 0 4,1-2 0-3,3-5 1 3,2-6-1-1,-9 0 0-2,-2 1 0 1,-5 1 0 1,3-3 0 0,-6 6 0-1,7-2 0 2,-10 3 0-3,5-6 0 4,-4 8 0-1,8-4 0-2,-5-2 0-1,-11-3 0 1,5 1 0 0,-3-2 2 0,5 2 3 1,-17-10 7-1,7 0-2 1,-15 2-4 0,19-3-3 0,-16 4-1-2,3 5-2 2,1-2 0 1,-10 1 0-2,4 0 2 1,1-2-1-1,-17-1 0 1,-4-3 2-1,7-3-1 1,-16 0 1-2,6 0 3 3,-5-1 0-1,-6 3-3-2,-5-4 1 3,-3-2 2-2,-12-3-1-1,-6 0-3 4,4-8-1-2,-6 1 1-3,-2-9-2 3,1-7 0 1,-6 2 0-3,-9-5 2 3,8-14-3-2,-5 11 2 0,5-9 4 3,5 11 1-5,0-1 0 2,-2 3-2 3,3-1-1-3,-6 2-2 0,5 0 0 1,-5-3 0-2,-4-5 1 2,-1 1-2 1,-2-7 0-2,0 15 2 0,-8-13-1 1,10 7-1-1,0 4 1 1,-9-2 0 0,8 0-2-2,-11 5 1 4,7-6 0-4,-4 0 0 2,6 7 0-1,-3-2 0 1,10 6 3-1,-8 3-3 1,9 8 1 0,-5 4 0-1,6 8-1 0,-14 1 0 3,12 4-2-5,-13 5 3 2,-3-8-2 2,-12 4 0-2,-11 7 2 1,7-1 0-1,-10 0-2 0,-4 2 1 0,-5 0 0 2,15 6 0 0,-18-5 0-4,6 2 0 3,0 3 0 1,3-1 1-3,-14 3-1 3,9 1 0-2,-10 0 1-1,-14-6-2 3,-4 9 1-1,-6-6 0-2,-2 11 1 3,-15-11-1-2,6 5 0 1,-14-10 1 1,11 10-2-3,-7-5 1 4,8 10 0 2,-19-5 0-6,14-3 0-4,-17 13 0 5,1-3 1 1,4-9-1-1,-9 8 0 2,9-3 0-3,-2 0 0 3,-3-1 0-2,6-3 1 0,-9-3 0 0,-2 4-1 2,2-5 0-1,12 1 0-1,-5 1 0 2,18-7 0-3,11 1 0 1,-12 5 0 2,21-3 0-2,12 2 0-1,4 3 0 3,10 0 0-2,7 8 0 1,2-4 0 0,5 10-17 0,18 13-43-2,1 4-30 3,2 13-69-2</inkml:trace>
    </iact:actionData>
  </iact:action>
  <iact:action type="add" startTime="81181">
    <iact:property name="dataType"/>
    <iact:actionData xml:id="d28">
      <inkml:trace xmlns:inkml="http://www.w3.org/2003/InkML" xml:id="stk28" contextRef="#ctx0" brushRef="#br0">6115 9734 118 0,'-7'0'11'6,"1"-10"-10"-2,-2 10-1 2,8 2 1 0,-1 1 7-1,2-3 7 2,-2-5 3-3,1 10-4 1,1-12-1 1,2 14 1 0,3-5-2 0,-9-2-4 1,5 3-3-4,2 0 1 3,-2-1-2 0,2 5-1-1,-3 1 1 1,2 0 1 0,-3-1-1 0,1 4-2-1,2 0 1 1,-4-3 0-2,3 9 0 2,-3-7 2 0,1 9 1-1,6-1-1 0,-4 4-2 3,0-7 1-3,5 14 1 1,-2-6-3 0,3 5-3-2,-2-1 2 3,-2-8 1-2,5 6-1 0,2 7 3 0,-4-15 5 1,6 13-2 0,4-3-4-1,-4 2-2 1,-8 5 0 0,6-6-1-2,-1-5 0 3,-3 0-1-1,-6 0 1-2,5-9 0 2,-2-3 1 1,-2 9 0-3,-5-15-1 1,6 6 1 0,1-3 2 2,-3-8 1-1,1 0-1 0,0 5 1-3,-6-5 4 5,4 4 3-3,4-4-2 1,2-4-2-2,1 4 0 2,-5 4-2-1,10-8-1 3,-7-1 1-4,13 5-2 1,-7 0-2 1,6-4 0 0,5 2 1-1,-9 0-3 1,9 0 1 0,1 2 0-1,2-1 1 2,6-2-1-3,-3 3-1 1,6-5 1 2,2 13 3-1,-7-14-2-1,14 9 1 0,-12-3 1 1,4-3-3-2,0-3 0 4,4 6 0-3,-8-1 3 0,15 2-2 1,-6-6 1 0,1 0 4-2,-4 0-1 2,8-4 2 0,-10 7 4-2,4-4-2 4,1 8-5-3,2-4-2-1,-12 5-1 3,5-2-1-1,-7 5-1-2,11-3 1 2,-4 6 1 0,-1-3-1-2,-4-3 0 6,0 3 0-8,-3 1 2 3,-8-6-1 3,9 3 1-1,-14-4 1-2,3 6-2 0,5-6-2-2,-13 0 2 4,-1-4 2-2,4 6-1 0,-12-4 2-1,2 0 1 4,-2-10-2-3,-2 7-1 0,5-6 2 2,-6-7-1-3,-3-1 0 1,-1-2-3 3,7-6 2-3,-13 1 0 0,0-8-2 1,2 2 0-1,1 3 3 1,-1 1-1 0,-2 3-1-1,8 2 2 2,-5-4-1-2,-10-3-2-1,4 2 0 2,-4 2 0 0,1-6 2 0,-1 6-3-1,7 8 1 1,-4-16 1 0,2 13-2-3,11-1 0 6,-13-1 2-6,9 4 1 1,6 0-2 3,-8 3 0 0,9-6 3 0,-9 4-2 3,6 1 0-8,-4-11 0 3,4 12 0 3,0-8-2-7,3 11 1 2,-11-3 0 6,12-1 1-4,-4-2-1-1,4 8 0 3,0 1 1-4,-7-4-1 4,0 6-1 0,1-8 2-2,0 16-2-1,6-2 0 3,-6 0-1-3,3 2 2 2,-11-5 0 0,0 3-3 0,-2 4 3-1,-6-4 1 2,-8 0-2-3,2-2 1 1,-7 2 2 2,4-2-3-2,3 0 0 0,-3 1 2 1,4 4-1-1,-3-2 0 1,-9-5 0 1,16 13-1-2,-16-8 1-1,12 1 0 3,-5 9-2-1,7 1 3-2,-9-7-1 3,0 1-1-2,-2 4 2 1,-8-4 0 0,7 4-2-1,1 6 1 0,-3-16 0 1,-1 14 0 0,6-8 0-2,2 8 0 3,0-5 0-2,6 8 0 0,3-16 0 2,-6 5 0-3,13 1 1 1,-4-2-1 1,2 10 0 0,-1-13 0-1,-1 0 1 1,4 5-2-1,3 4 2 0,-7-19-1 1,5 24 0 1,-5-10-1-2,7-4 1 1,-8 6 0-1,1-5-2 0,10 3 1 3,2 8-1-5,4-9 1 2,-5-6-1 2,7 14 3-1,-2-7 0-3,4-3-2 4,-8 6 1-1,7 4 2 0,-3-8-3-1,3 3 0-1,-2 4 2 3,0-10 0-2,7 23-2 1,-9-19 1-2,9 7 2 3,-8 5-2-2,3-5 0 2,9 9 0-1,-3 1 0-1,-5 3 0 0,9-3 0 2,0 1 0-2,1 5 3 0,-3-7-4 1,1 9 1 0,6 1 0-2,-10-11 0 3,6 7-1-2,-2-3 2 0,-5 0 1 3,13 10-3-5,-8-18 1 3,4 9 1 0,0 0-1 0,4 5 0-1,6-5 0 1,-3-1 1-1,-4 4-1 0,6-3 0 3,0 2 0-5,-3-6 2 3,0 1-3 0,0-2 2 1,-2 0 0-2,-2-6-1 1,2-2 0-2,-5 0 5 0,1-10 1 4,-2-1 3-4,5 6-2 2,-4-5-2 0,11-8-4 0,-3 13-1-1,9-13 0 1,-3 2 2-2,7 9-3 1,-6-8 1 3,11 4 0-4,-5 2 0 2,-2-4 0-1,6 6-1 2,1 2 2-2,-6-8-2 0,12 5 0 2,-7-8 2-4,-6 3-1 5,24 2 0-2,-19-5-1-3,18 5 2 4,-7-5-2 0,-5 2 1-4,17 1 0 4,-12 0 1 1,11 2-1-5,-9 0 0 4,-2 2-1-3,-5-2 2 0,-8-4-2 2,7 2 1 0,-13 2 1-2,-2-9-1 6,-6 5 0-8,-2 4 0 3,4-9 2 3,-11-2-3-3,-2 4 2-1,8-4 1 3,-1 4-2-2,-8-1 0-1,12-4 2 4,-15-4 0-5,8 11-2 4,-4-14 1-2,-4 2 1 2,7 14-1-3,-9-13-1 3,0 5 0-2,-4 7 3 2,4-11-4-3,-10 2-1 2,6 0 4-1,-3-4-1 0,-8-11-2 1,2 9 2-2,2-4 0 4,1-1-2-3,-2 2 1 0,-7-11 0 1,4 4 1-1,-2-4-1 1,-1 9 0 1,-3-15-1-2,0 12 2 0,10 4-1 1,-17-14 0 1,8 14 0-3,-3-9 0 2,-1 2-1-1,3 1 2 0,-7 8-1 1,5-4 0-1,4 3-2 0,6 12 2 0,3 4 0 2,-3 1-3-3,2 4 4 2,2-6-2 0,-5 11 0-1,3-2-1 3,-7-4 3-4,7 8-1 1,-3-8 0 1,1 6-1 1,0 1 3-3,-3-9-2 2,2 3 0 0,-2 1 0-3,-1 0 1 6,-10-5-1-4,4-2-1 0,-2 6 2 1,-6 1-2 0,6 1 1 2,-14-2 0-5,1-4 1 2,-4 7-1 0,0-4-1 1,-7 14 2 0,-1-10 0-1,0-2-2 1,-4 4 1-1,3 7 1 1,-2-11-2 0,6 15 1 0,-1-2 0-3,2-4 1 5,-4 11-2-1,10-6 1-4,-1-1 0 3,3 6 2 1,2-1-2-3,7-13 3 2,1 12-3-1,4-8 0 0,7-1-6 2,-8 0-24-1,9-3-20-2,8 5-35 2,-14-5-38-1,-1 4-51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26812">
    <iact:property name="dataType"/>
    <iact:actionData xml:id="d0">
      <inkml:trace xmlns:inkml="http://www.w3.org/2003/InkML" xml:id="stk0" contextRef="#ctx0" brushRef="#br0">573 5745 214 0,'22'1'0'3,"-9"1"12"2,0 2-5 2,-13-4 4-3,-3 2-8 2,6 6-5 1,-15 9 2-3,4 2-1 1,-1 7 1 1,-1 5 0 0,1-1 0-1,6-3 0 2,-15 12 0-1,21-8 3-2,-10 1-1 2,3 6 4-1,0-3 1 0,3 1 0 1,2 5 1 4,-11-4-2-9,11-4 0 5,-2 10 0-1,0 0 0 3,-3-1 3-3,2-1 0 0,-7 11-4 0,7-2 1 2,1 7 0-2,-2-1-2 1,-7 8-2-1,13 12 1 1,1 8-1-2,2 3-2 3,-4 5 0-2,7-4 3 0,-4 8-2 1,8-3-1 0,-11-7 0-1,9-6 5 1,2 5-2 0,-4-10 2-1,-5 4 2 1,-4-16 4-1,0-5-4 1,-1 0-1-1,-4-8 0 2,-3 7-4-2,5-10 0 0,-6 9 2 0,3-5-2 1,2 1-1 0,8-1 0-1,-11 2 1 0,14 5-2 2,-7 3 0-1,12-3 0-2,-10 4 2 2,12 7-3 1,3-8 0-3,-2 7 2 3,3 5-1-2,-3-6 0-1,-3 5-1 3,2-5 3-1,-2 5-4-2,-4-10 2 3,-8 1-1-3,-3-2-1 1,3 0 4 3,5-4-3-4,-10-8 2 1,1 1-2 2,-10-8 0-2,10 6 1 0,-12-8 0 1,11-2 0 0,4 3-1-1,-5-6 2 1,2 14-1-1,2-20-2 0,5 14 1 1,-3-2 1 0,5 9-3 0,4 0 2-1,-8 3-1 1,9-4 2 0,-12-6-3-1,10 18 2 1,-9-22 2-1,6 4-2 0,-6 2-2 2,-5-6 0-3,9 3 1 2,2-4-2 0,-6 7 2-1,2-16 2 1,1 6 0 0,4 4-2-2,-1-13 2 2,6 10 1 1,-5 0-1-3,-5-13 0 3,6 4 1 0,6-9 2 4,-17 6-4-10,13-7 1 8,-8-4 0-9,3-2 1 5,1-6-3 2,1 7 1-4,-5-4 0 3,4 1-3 2,6-3-1-2,-5 2 3 0,2 3 2-4,-2 0 0 3,3-6 0 3,8 11 1-4,-1 3-1 0,1-13-1 3,1 16 1-2,3-9 0 2,-6-5-6-1,10 8-4-2,3-3 8 1,5 2-2 2,3-10 0-2,6 8 1 0,7-5 1 2,7-2-1-2,9 4 2 1,5-4 2-1,-5 5 9 0,14 11-3 1,-12-12 1 0,5-5 0-1,0 10-5 2,0-10-3-3,-5 1 2 2,3 0-1-2,6 0-2 4,0-1 1-3,0-1 0-1,3 1 1 2,1-8-3 1,-2 6 3-3,2-2 0 3,-3-3 0-2,4 8 0 0,-2-12 2 1,-3 0 0-1,0 4 1 0,5 0 1 1,-7-3 2 0,5 5-3-1,-5-2-2 3,3-1-1-4,-4 8 0 0,3-11-2 3,2 7-2-1,-3 2 4-2,10-5-2 3,-10 12-3-3,3-7 4 3,-3 1 3-1,-2-2-4-2,3 5 2 1,-12 1 4 2,11-5-2-1,-11-1-1-2,-6 1 0 3,6-1 3-3,-7-7-1 2,-4 2-2 1,0-13 5-2,6 17-2 0,-7-18-3 0,-12-11 0 1,9-1 1 1,3 1-2-2,-8-6-2 0,12 1 2 1,-10-5 0 0,-2-7-1-1,-1 11 0 0,-4-5 2 1,2 9 1 0,-12-3-4-1,0-7 2 1,-1-1 0-1,-1 1-1 1,-6-9 0 1,2-4-1 1,-3 8 2-8,-1-3-2 6,8 2 1 1,3-3 0-3,-7 2 2 3,7-4-2-3,-5 6 3 1,-2-7-3 2,2 5 0-2,-4-8 0 0,5 4 0 2,2-6-1-1,-12 3 0-2,6 10 2 2,0-11-1 2,-5 2 0-4,5 7-1 4,-13-7 1-3,7 2 0-2,-6 6 1 4,2-12-1-2,-6 12 2-1,-2-13-2 2,6 2-2-1,-6-5 4 1,5-9-3-1,-11 0 1 1,7-12-3-2,-2 10 5 3,4-4-2-1,-3 11 0 0,5-7 0-1,-1-20 2 0,-8-17-3 2,0-2 1-2,-6-2-1 0,12 5 2 0,-10 9-2 1,22 9 0 1,-18-2 2-3,9 13 0 2,-3 1-1-1,-2-9 0 1,-3 7 3 1,4-6-4-3,-14-10 2 1,-5-5 1 2,12-1-1 0,-12-11 1-4,-8-11 1 4,4 15-3-2,5 17 0 1,-9-2 0 0,9 20-1-1,-7-2 1 0,0 0 0 1,-6-2-2 0,-2-8 4-1,-7-1-4 2,3-7 0-3,-3 13 2 2,1 2 0 0,3 11-8-1,10 23 4 0,2 3 0 2,-2 4 0-2,5 11 2 0,6-3 1 1,-8 4 1 0,1-7-1 0,-5 10 0-1,13-4 1 0,-17 1 0 0,3-1 0 1,-3 11-3 0,6-7 4-1,-6 10-2 0,-1-11 0 1,1 7 1 0,1 9 0 0,-12-15 0-1,11 12-1 0,-5 2 1 0,-10-1 0 2,6 10-1-3,-5 0 1 3,-12 0 0-2,9 8 0 0,-15 0 0 1,-11-1 0 0,0-3 1-2,3 4-2 2,-18-13 0 1,10 10 1-3,5 0 0 2,-14-3-1 1,2 1 1-3,1 5 1 2,9 17-2-1,-7 1 1 0,0 14 0 3,-6 3 0-3,0-4 0-1,-4 8 0 3,-10 4 0-2,-4-10 1 1,-7 4-1 0,-5 2 0-1,-8-3 3 0,1-9-2 2,-7 6-1-2,1-8 0 0,-8-2 7 1,-7-4-6 0,1-5 4 0,-6 2-2-1,4-4-1 0,-2-2 0 1,17 5 1 1,11-4 1-3,4 1-4 4,12-3 3-5,5 8-1 3,12 1-1-1,12 11-2 2,11-2-18-2,14 12-16 0,9 7-38 1,11 19-57-1</inkml:trace>
    </iact:actionData>
  </iact:action>
  <iact:action type="add" startTime="33896">
    <iact:property name="dataType"/>
    <iact:actionData xml:id="d1">
      <inkml:trace xmlns:inkml="http://www.w3.org/2003/InkML" xml:id="stk1" contextRef="#ctx0" brushRef="#br0">6782 6179 193 0,'21'-23'0'2,"-2"3"13"3,-12-1 11 1,20 12-9 0,-18-4-10-1,-9 5-6 1,0 5 1-1,-4-2 0 0,-5-8-2 1,-14 3 1 0,-3-1 1-1,-3 6 0 1,17 8-3 0,-3 3 0 0,0 9 0 0,8 11 5-1,5 9 3 0,2 10 2 1,15 5 3 0,-10 3-4-2,9 4 1 2,0-7 2 1,-1 1-1-2,-2-3-1 1,-7 3 4-1,-4 0-1 1,-6-6 2-1,-3 3-1 1,0 4-3 0,-1 12-2-1,-3 1-1 1,1 8 0 0,-1 1-3 0,7 7 0-1,10 4 1-1,-8-5 0 3,6 7 3-1,5-6-3-2,-5 3 3 2,17-4-3 0,-10 7 0-1,0 10-1 2,6-13-1-3,-12 12 0 1,6-4-2 2,-10 5 1-2,5 2 0 0,-6-3 0 1,10 1 1 0,-5-11 0 0,6 5 1 0,-1-6-2-2,5 3 3 1,0 6 1 1,2-6-3 1,-11 6 2-2,-4-4 0 1,-3-13-3-1,2-3 0 0,-11-3 1 2,6 10 0-3,-2-9 0 1,4-9-2 2,2 12 0-2,9 7 1 0,3-6 0 1,-1 4 0 1,5 10 1-2,7-3-1 0,-3-12 1 1,0 1 0-1,3-17 3 1,-10-1-1-1,10-4 2 1,-6 5 0-1,-1-22 0 1,4 13-2 1,-2-21 1-3,12 17 0 2,-8-3-2-2,3-2 0 3,11 5 0-2,-14-11 0 0,9-2 0 2,10 9-1-2,-7-5 2 0,16-2 0 1,-14 0 2 0,12-2 2-2,11 2-3 3,9 2-2-1,3 6 0-1,-2-18 2 0,2 5 3 2,6 5-2-3,-5-19-1 3,-9-8 1-3,-6 5 1 1,2-4-4 1,1-12 0 0,5 3 0-1,7 9-3 3,0-2 1-5,2-4 0 3,13-1 1 0,-2-2-1-1,3 2-1 0,-2-4 1 1,-5-10 0 0,12 8 0-1,2-3 0 1,6-1 0 0,2 15 0 0,3-18 0-1,-4 9 0 0,-13-13 2 1,6 14-1-1,-8-4 7 1,-11-4-4 0,1 6-1 0,-5-13-2-1,-4-1 0 1,6-1-1 1,8-7 0-3,-2 3-1 0,5-4 3 3,-2 4-3-1,3-4 1-2,-6-7 0 2,-6 10 0 0,5-1 0-1,-8-11-1 2,-2 19 0-2,3-9 1-1,-6 1 0 2,2 1-1 2,-4 4 1-5,-4-7 2 11,-9-1-2-13,2 7 0 4,-10-4 3 3,3 1-3-7,8 8 2 4,-6 0 0 0,-5-6 0 1,4 5-1-1,16-4 3 1,-16 2 0 0,1-1 2-1,4-9-1 0,-1 3 4 1,4 6-3-1,-3-5-1 1,-1 7 1 0,-6-5-3-1,2 7-1 1,-9-10 1-1,3 7 0 2,-11 1-3-2,-2-9 0 0,-7-1 0 0,-1 3 2 1,4-3-2 0,-2-5 0 0,-5-10 0-1,5-11 1 0,6 10-1 1,-11-9 1 0,7-7-1-1,2 9 0 0,-13-11 0 1,4-1-1 0,5 7 1-1,1-7 0 1,-1-5-2-1,3 4 2 1,-3-2 1 0,4-2-2-1,-6-2 1 0,4-5 0 1,-6 5 0 1,-3-19 0-4,13 14 0 4,-8-3 0-2,8 0 0 1,-10-7 0 0,6 8 0-1,-3-2 0-1,2-2 0 3,-8-6 0-1,-4-13 0-2,7 16 0 4,-24-29-2-4,6 19 3 2,-1-8-1 0,-16 3 0 0,5 6-1-2,-7-15 1 3,-7 13 0-1,12 1-1-1,-7 3 1 1,-4 1 0-2,12 10 1 3,-5-2-2-1,-6-2 2-1,18 11 0 0,-13-1-1 1,2-4-1 1,-2 6 2-4,0 2-2 3,-7 2 0-1,2 1 1 2,-2 5 0-1,-8-3 0-1,4 0 0 0,-4 5 0 1,1 14 0 0,15 11-2-2,-15 3 2 3,6 5 0-1,6 14-3-2,-5 2 1 3,-3 1 0-2,1 5 2 0,-11 3-3 2,2-2 2-2,-1 1 2-1,-15 0-2 2,9 2 0 0,-6 2 1-1,-8-4 0 1,0 4 0 0,-5-4-4-2,-5 6 4 3,-6-7-4-1,9 2 4-2,-17-4-1 3,4 1 1-3,0 2 0 2,-9-3 0 2,-12-1 0-5,2-1 0 2,-16 8 0 3,-13-6 0-3,-5 1 0-1,-8-3 0 2,-6 8-3-1,-3-3 4 1,-3 0-2 0,5 2-3 0,9-3 1-1,-3-8 4 1,-1 6-2-1,-4-13 1 0,0 10-1 1,3-2 2 0,-15-5 0-1,-1 15-1 1,12 13 0 0,16-5 1-2,-2 14-1 4,17 13 0-4,-9-5 1 1,10 8-2 2,1 11 0-2,-5-2 2 1,3 0 1 0,-16 5-3-1,-4 4 0-1,15 3 1 3,10 4 0-1,15 9-4-1,10-14-9 1,22-1-9-1,17 5-8 1,1-2-22 1,25 4-39-4,29 23-31 2</inkml:trace>
    </iact:actionData>
  </iact:action>
  <iact:action type="add" startTime="38164">
    <iact:property name="dataType"/>
    <iact:actionData xml:id="d2">
      <inkml:trace xmlns:inkml="http://www.w3.org/2003/InkML" xml:id="stk2" contextRef="#ctx0" brushRef="#br0">4350 7405 111 0,'-7'-9'10'1,"1"7"-6"5,-9-3-4 0,14 5 0-2,-5-5-1 1,-7-1 1 1,2-3 0 0,6 11 0-1,-3-6 0 1,3 2 0-1,-3-4 6 1,-3 6 4 0,3-7 0-1,-9 9-3 0,10-5-1 1,-8-4 2 0,15 15-2 0,-7-10 2 0,0 2 1-1,-3-7-5 1,10 8-1-1,7 5-1 0,-6-12 4 0,-3 8-1 1,4 2-1 0,-3-6-4 0,1 0 1 0,6 7 2-2,0 1-2 2,3-1 0 0,1 2 4-1,0 2-3 0,-4-5 2 1,7 5 0 0,-4-1-2-1,5 1 1 1,-5-3-2-1,12 9 0 1,-7-5 1 1,-2-6-2-1,16 16 1-2,-12-11 2 2,0 1 4 0,-9-3-4-2,2 3-2 3,2-5 0-1,-3 1-1-1,-6-6 0 1,15 9 1-1,-17-11-1 0,9 12 1 1,5-12 1 0,-5 9 2-1,6-3 2 3,0 2 1-5,-3 0-1 3,0-4-1-1,-3 2-3 2,1 1-2-3,12 0 0 3,-14 3 0-2,6 3 0-1,1-5 0 3,-8-1 0-2,6 4 0 1,-6-2 0-1,1-1 2 1,-6-6-1-1,9 5 0 0,-4-4 2 1,5 5-1 1,-4-4 1-1,4 6 1-1,6-6-1 1,-7 5 3-1,10 0-1 1,-8 1-2-2,1-5-1 2,3 3-1 2,-14-2-1-5,10-4 0 4,1 6 0-2,-2-2 0 0,3 1 0 1,1-5 0-1,1 8 1 0,2-3 0 1,2 5 0 1,-3-3 2-3,4-3 0 3,-5 7-1-2,7-5 0 0,-1 1 0 3,3-1 1-5,-3 5 2 2,-2-10 1 2,-8 3 2-1,4-4-3-2,-3 3-2 3,-10-11 0-3,10 14-3 2,1-4 0 0,-6-5 1-1,5 4-1-1,4 0 0 5,2-6-3-5,6 16 2 2,9-9 1-1,-7 8 0 2,1-10 3-3,-10 10-2 2,3-5 0-1,-11-4 1 1,-5-1-1-1,-3 1-2 1,3-6 1 1,-6 9 0-3,-8-8-4 0,11 3 3 3,1 5 1-2,-11-9 0 1,6-7 0-1,-7-6 0 0,-11-14-1 3,6 3 2-4,-3 1-1 2,2 5-1 0,2 5 2-1,-1-1 0 2,-2-5-1-3,-1 4 0 1,6-1 0 2,-12-3 0-1,4 1 0-2,5 1 0 2,-4 1 0 0,8 9 1-1,-4-9-1 1,-3-2 0-2,3 8 0 2,0-5-1 1,-6 6 2-1,7-4-1-1,-8-3 0 2,1-2 0-3,7 11 0 2,-3 0 0-1,-2 1 0 0,1-5 0 1,-6 5 1 0,1-2-1-1,3-8 0 1,-5 8 0 0,1-5 3-1,-4 0-2 2,9 4-1-2,-5 0 1 0,4 9-1 0,-8-5 0 2,8 1 0-3,-2 5 1 3,-1-3-2-3,-2-4 1 2,-4 0 0 0,10 8 1 0,-10-2-2-1,9 1 0 0,10 10 2 1,-12-14-2-1,3 6 2 0,4 8-1 1,10-1 1 0,-18-10 0-1,3 10-1 2,10 6 0-3,-3 1 1 2,-15-16-1-1,12 23 0 1,-9-19 0-1,2 8 0 1,7-1 0-1,-12-3 0 2,6-6 1-3,4 9-1 2,8-1-1-1,-4-3 1 1,7 4 0 0,-7-4 0-1,8-4 0 2,-4 8 0-2,2-2 1 1,-7 0-1-1,1 2 4 1,7 2-2-2,-7-3-2 2,-7 5-1 1,5-2 2-3,-7-5-2 3,0 2 0-2,4 1 1 2,2 2 0-3,-2-6-2 1,1 1 2 0,2-5 0 1,-2 2 0 0,5 4 1 0,3-5 0-1,-2-5 0 1,-2 16 0-1,3-15 1 1,-3 6-1 0,4 1-1-2,-1 0 0 2,4 0 0 0,5 3 0 0,-3-4 0 0,1-4-1 0,2 4 1-3,-7 0 0 4,14-2 0-2,-12 5-1-1,2-5 1 3,3 2 1-2,-2-3-1 0,0 1 0 1,5 7 0 0,-6-13 0-1,5 14-1 2,0-6 1-2,2 9 0 0,-4-14 2 1,12 19-1 0,-3-9 0-1,8 13-1 2,2-6-1-4,3 5 2 7,-6-11 0-5,3 3-1 1,-5-5 0-4,-1 1 0 5,2 8 1-2,-2-11-1-1,1 3 0 2,0 9 2 1,-2-14-3-2,2 14 1 4,4-11 0-5,-1 5 0 2,-8-7 0-1,21 8 0 2,-6 2 1-1,-6-4-1-4,12 6 0 5,-16-13 0-3,8 7 1 2,-3 0-1-2,6-2-1 2,-20-3 1 0,24 3 1 0,-8-1-1-1,-7 0 0 1,4 4 0 0,-1-4 0-1,-7-2 0 2,3 2 1-2,-1-2 0-1,-11-5-2 1,11 2 2 3,-3 4 0-4,-5 0 1 3,5-5 3-2,-1 3 1 0,-2-3-4 0,-1 0-3 1,-2 3 1-2,4-3 0 2,-2 2 0 1,4-1-1-2,0 1 1 0,0 3 0 0,3 0 0 3,-3-3 0-2,4 0 0-2,-7 5 1 0,-2-7-1 3,17 3 0-1,-7 5 1-1,3-2-1 1,-5-1 0-2,1 3-1 3,-4-6 1-2,12 8 0 2,-7-5-1-3,1 1 2 2,-3-2-2 1,6 2 2-1,-6-5-2 1,3 10 2-6,-2-11 0 6,0 0-1-2,0 0 5 1,-9-1 0-2,8 4-2 4,-11-6-1-3,14 5-1 0,-9-4-2 4,-6 2 1-3,13 0 0-3,-8 2 0 3,6-4-2 0,-1 4 1-4,3-2 1 4,5 6 0 1,-2-7 0-2,7 5 0 1,-1-6 0-1,9 2-4 1,-5 7 4 1,4-4 0-3,-8-8 1 1,-8 4-1 3,-2-3 0-4,-7 0-3 1,2 4 2 1,-3-8-1-1,0 11 1 1,2-12-1 0,3 1-1-1,-5 3 3 1,3 0-1 0,-1-6-3-2,7-1 2 2,-13 3 0-1,4-5 1 1,-3 4-1-1,-9-2-1 3,2-1-2-4,-12-11 2 2,-4 5 1 0,-3-1 1 0,2-3 2 0,-3 6-2-1,1 0-2 0,-2 0 5 2,3 0-3-2,-8-1-1 1,10 2 1-2,4 5-1 2,-9-6 1 1,1 0 0-3,-4 2 2 2,-4 0-1-1,2 4 0 2,2 0 0-3,0-3 0 2,4 0 0-1,-1 5 1 0,-5-5-1 4,4 6 1-7,-1-5-1 6,-2 10 0-5,-6-14 0 4,9 9 1-2,4-3-1 1,-6 1-1-2,12 4 2 3,1-1-2-2,-3 1 2 0,3 0-1 2,-3 9 0-3,-1-11 0 2,1 8 0 2,1-6 0-2,5 12 0-3,-10-12 0 9,13 5 0-12,-5 5 0 5,7-1 1-1,-9-1-1 2,6-7 0 0,-6 12 2 0,2-1-3-2,7 0 1 2,-4-1 0 0,-6 0 0 0,8-1-1-1,5 8 1 4,-4-5 1-6,-7-13-1 4,10 20 0-2,-7-11 0-1,6 3 1 1,-4-4-1 2,-2 7 0-2,1-7 0-1,2 0 0 4,1 6-1-3,0-1 1 1,-3-1 0-1,4-2 0 0,4-5-2-1,5 9 1 3,-7-8 1-1,3 1 0-2,7 1 0 3,-2-4 1-1,1 11-1-1,-8-4-1 2,8 1 1-4,0-3 0 2,-3 3-3 2,5 6 5 0,0-3-1-3,4 6 0 3,7-2-1-3,-3 3 0 2,14 2 2 0,-2-1-2-1,0 8 1 0,-6-6 0 2,7 0-1-2,-3 2 0 0,-12-8 0 1,8 3 0-1,0-4 0 1,1-1 0-1,-10-1 2 0,10 5-1 2,-7-5 0-1,9-4 3 0,1 4-1-2,-5 1-3 3,11-1 1-2,-2-1 0 0,-9 1 0 2,9-7 0-1,0 8 2-2,-14-3 2 2,2-5-3 0,3 4 1-2,-3-7 0 3,-1 10 0-1,-8-12-2-2,3 3 0 3,6 3 1-4,15-2 0 3,-18 0 0-1,9 2 0 3,1 1 2-4,6-3-1 3,-6 2 1-2,7 0-1 1,6 4-2 1,-11-8-2-4,11 1 1 3,-7 4 0 0,2 0 0 0,-17-5-6-2,-1 11-6 3,2-7-26-3,-6 9-21 2,8 2-38 0</inkml:trace>
    </iact:actionData>
  </iact:action>
  <iact:action type="add" startTime="41815">
    <iact:property name="dataType"/>
    <iact:actionData xml:id="d3">
      <inkml:trace xmlns:inkml="http://www.w3.org/2003/InkML" xml:id="stk3" contextRef="#ctx0" brushRef="#br0">11080 7178 113 0,'6'-6'11'5,"1"13"-11"1,-12-14 0-1,18 10-10 0,-5 1 4 2</inkml:trace>
    </iact:actionData>
  </iact:action>
  <iact:action type="add" startTime="41872">
    <iact:property name="dataType"/>
    <iact:actionData xml:id="d4">
      <inkml:trace xmlns:inkml="http://www.w3.org/2003/InkML" xml:id="stk4" contextRef="#ctx0" brushRef="#br0">11131 7167 114 0,'12'2'10'1,"-12"-5"-2"10,1 5-5-10,-6-10 2 0,3 9-6 5,2-1-1 2,4-3 4-5,-2 1 2 3,-5-3 0-1,8-1 0 2,-10-2 3-2,-8 4 3 1,13-6-4-2,-12 8-4 2,2-9 3 1,0 5 0-3,-2 6-1 4,-5-8 5-4,3-2 2 1,-7 2-3 4,-9-2-1-6,7 1-4 2,-3-8-1 1,-9-1-2 1,13 12 0-3,-4-10 2 3,6 10-3-3,2 0 2 4,5 5-1-2,-2-11 0-1,2 12 7-2,-9-4-5 4,-2 12 2-2,0-17-1 0,1 12-2 1,-5-11 5-1,8 13 2 1,-9-2-3 0,3-6 0-1,-3 3-2 0,7-5-1 1,-5 10-1 0,6-6-1-1,9 10 0 1,-6-9 0 0,12 9 0-1,6-2 1 1,-13-1 2-1,9 2 2-1,-7 0-2 3,7 6 1 0,-1 2-3-3,-8-5 0 1,6-1 0 1,-8 2 1 2,0-5-1-3,-9 1-2-1,4-5 2 1,8 11 0 1,-5-8-2 1,0-4 1-4,9 6 0 6,2 1 1-5,-8-16-1 1,12 13 0 0,4-6 1 0,-5 5 0 0,8-3 0 1,-11-1-1 1,7 4 3-2,-1 1-4 0,-4-6 2 1,4 12 1-1,-1-3-1 2,1-2-2-3,-8-3 1 1,9 7 0 2,-5-5 0-1,11 7-2 0,-15-9 1-2,16 9 0 1,-2 0 2 3,10 6-2-2,-3 2 1-1,5-4 2 0,-6 4-2 0,11-3 0 3,-10-3 2-5,3 4-2 4,-1-7 0-2,-12-3 0 0,12 4 2 3,0-1-3-4,-2-3 2 0,1 1-1 2,-1-1 0-1,0 5-1 1,3 1 1 0,6 2 0-1,2 0 0 1,2-5 1 0,0 5-2-1,5-6 2 0,-7 11-1 2,-2-14 0-2,0-2 9 0,-1 4-5 2,-7 1-3-3,-5-5-1 2,5-2 1 0,-2 8-2-1,6-2-1 0,-8-8 1 0,9 17-2 2,7-15 3-2,-16 8 0 1,17-1 0-1,-3-6 0 1,3 8 0 0,-3-4 0-2,4-4 1 2,2 1-1 0,2-4 0 0,8 7 0 3,-2-3 0-6,6 2-3 1,-4-8 4 3,-6 2-1-1,-4-5 0-2,7 3 4 1,-16-1 2 2,5-9 0-1,-2 0-5-1,-6 9 1 0,12-4-2 1,-10 0 0-1,5 4 0 2,0-1 1-3,-8-6-1 1,-3 6 0 1,4-3-2 1,-12-7 1-3,-2 3 1 2,11 3-2 0,-6-4 3-1,2-3-1 1,-5-5 0-1,1 0 0 1,4 8 1 0,-9-11 0-1,-4 4 0 0,2 7 0 3,-9-14-1-5,9 1 0 3,-11 2 0 0,-4-8 0-1,10 6 0 0,-12-3-1 2,2 3 0-2,5 1 2 1,-9 3-2 0,-4-10 1-1,3 10 0 2,-5-4 3-2,-1 8-3 0,-1-12 0 0,5 19 1 1,-21-18-1 0,17 7 0-1,-6 4 0 2,-5-9 1-2,-3 4-1 0,5 0 4 1,-17-7-1-1,9 2-1 0,-5 1 1 1,0-5 0 1,7 15-1-3,6 0-1 2,2-8-1-1,6 14 0 0,1-7 2 2,-3 19-1-2,11-13 1 0,-3 3-1 0,-6 10 0 2,8-12 0-3,-12 6 1 2,-3 0 1 0,-3-5-1-1,2 7 1 1,0-2-1-1,-6-13-2 0,6 14 0 1,0-5 0 0,6 0 0-1,14 0 0 2,-5 5 0-2,11 8 0 0,0-9 1 0,9 3-1 0,-5-4-1 0,0 5 2 2,-2-1-1-1,-2 6 0-2,10-1 1 3,-11-1-1-2,-2 11 0 1,2-15 0 0,-15 10 0-1,11 6 0-1,-11-4 0 4,11 4-1-3,-4-5 1 0,10 3-4 1,-10-11 0-1,13 10 2 1,7 1 1 1,-9-12-1-3,12 9 3 1,2 3 2 2,-3-4-2-1,7 8 2-1,0 3 0 1,4-6-2 0,-17-2-1-2,19 7 1 4,-17-5-1-5,15-3 0 3,-9 7-2 0,2-8 3 1,-4 6-1-4,4 0 0 3,3-6-2 0,6 11 2-1,-3-9 0 1,-1 8-3-1,4-6 2 0,13 9 1 3,-17-6 0-3,16 2-1 0,-11-3 1 2,-4-4 2-3,13 8-2 2,-11-15 0-1,3 11 2 1,-6-11-3-2,5 1 2 4,2 1-1-3,-6-1 0-1,12 3 1 3,-1 0-1-3,2-1 0 4,8 2 1-4,3 0-2 2,-1-5 2-1,0 3-1 0,8 3 0 2,2-5 8-3,-22-5 0 3,6 3 0-3,-9-4-1 3,2-4-3-2,-4 1 0 1,1-1 2-2,1-1 0 2,1 1 1 2,-2 1 1-5,4 1-3 4,-14-7-3-3,10 6-2 2,-7 1 0 0,-7-3-15-2,4 5-9 2,-3 3-20 1,4 5-49 1,-2 19-62-3</inkml:trace>
    </iact:actionData>
  </iact:action>
  <iact:action type="add" startTime="54066">
    <iact:property name="dataType"/>
    <iact:actionData xml:id="d5">
      <inkml:trace xmlns:inkml="http://www.w3.org/2003/InkML" xml:id="stk5" contextRef="#ctx0" brushRef="#br0">16957 7321 105 0,'4'-3'13'4,"-3"3"0"2,-2 0 2-1,11-4-4 0,-12 4-3 1,-2-2-3 0,8 0-2 0,-9 2-2-1,11 6 0 0,-6-10-1 1,-3 4 0 1,0 0-2-3,6 0 2 1,-3-2 0 1,-3 4 0 0,3-4-1-1,-2 10 1 1,-4-21 5-1,8 13 3 1,-6 2 3 0,8-6 1 0,-1 4-5-2,-3-4 1 2,1-4 1 0,7 5-3-1,-7 2-2 1,2-6 0 0,2 10-1 0,3-6-2-1,-2 2-1 0,1 2 0 0,-14-6 0 1,22 9 0 0,-11-4 0-1,1 7 0 1,8-5 0-1,-18 1-1 2,20 8 1-2,-6-6 0 0,0-2 1 1,-7 7-2 0,7-8 2-1,-5 2 0 0,-1 2-2 2,10 1 1 0,-11-2 0-2,11-1 2 1,-3 7-2-3,-2-1 0 3,5-1 1-1,5 4-1 4,-22-8 0-6,17 1 0 4,0 10 0-1,-12-10 0-2,11 10 0 2,5-5 1-1,-11-4-1 0,15 3 0 1,-19-8 6 0,13 8 2-1,-2-6 0 0,-6-6-2 1,4 11 2 0,-3-8-3 1,8 5-1-3,-10-2-1 1,3-2-2 1,3 5-1 1,-2 1-1-2,1-2 2 1,-1 1-1-2,2 5 0 2,-2-5-1 1,4 4 1-3,-5-3 0 1,-1 1 0 0,5 6 0 3,3-7 0-4,-3 3 0 3,-4-2 0-2,6 1 0 1,-6 0 1-2,4 6-1 2,-3-10 0-2,-4 5 0 3,6-3 0-1,1 5-1 2,-2-4 2-5,-4-1-1 2,-2-2 0 2,2 1 0 0,3-1 0-4,-1-3 0 2,-1 5 1 2,3-3-1 0,-5 0 0-4,4 6 0 4,-1-10 0-3,0 4 0 2,0 3 1 0,2-6-1-2,-2 0 0 2,-3 5 6-1,6-7-5 2,-2 5 1-2,2 6 0 2,2-11 0-2,-1 1 0 0,-1 6 0 1,2-4 0-1,-3 1-1 0,-1-2-1 1,0-2 0-1,-2 1 2 2,-1-2-2-1,3 3 0-3,-1-4 0 4,-2 4 1-2,4-4-1 2,0-1 0-3,-7-2 1 1,7 2 1 2,-7-3 0-3,8 3 1 4,-3-5-1-4,0 3-2 3,3 0 0-2,2-2 6 1,2 1-5-1,0 1-1 1,-3-5 2-1,0 5-1 3,-1 1 1-5,-8-4 3 2,-3 6 0 1,4-9-3 0,-5 4-2 0,3-4 0-2,3 3 2 2,-9-5-3 0,3 7 1-2,2-2 0 3,-2-6 1-2,-5-3-1 2,9 9 0-2,-4-13 0 0,-5 10 0 0,5-8 0 2,-7 3 0-2,9-3 0-1,-1-2 1 3,-6 5-1-2,1-3-1 1,-4 9 1 1,-6-10-3-3,-2 1 4 1,-5-6-1 3,1 7 0-3,-6-7-3 0,2 5 4 1,-6-7-1 0,4 1 0-1,2 7 0 1,-1-5 0-1,-6 0 1 0,11 4-1 1,-3-3 0 0,4 8 0-1,-7-6 0 1,-4 3-1-1,1-3 2 2,5 6-1-2,-5-1-1 0,2-4 1-1,1 7 1 3,4 3-2-1,4 5 1-1,2-1 0 0,-7-7 0 0,5 12 0 1,7-1 0 0,-10-8 0 0,7 16 0-2,-7-6 0 3,10-2-1-2,-4 8 1-1,-7-12 0 3,-1 8 0 0,5 0 0-3,4 5 0 3,-9-10 0-1,7 10 0-3,-8 0 1 3,-6-13-2 1,8 17 1-3,-5-10 0 2,-4 1 1-1,9 3-1 1,-4-5-1 0,0 14 1 0,6-10 1-1,-3-1-1 2,0-1 0-3,5 6 2 1,-2-3-2 2,-1-3 0-3,8 1 2 5,-1 7-2-4,-3-13 0 0,2 9-1-1,8-6 2 2,-1 12-1-2,-3-17 0 2,4 14-1 0,-3 1 1-1,7-4 0 2,-7-6-2-2,14 17 3 1,-8-9-1-2,1 4 0 3,-1-6 0-2,7 12 1 0,-15-18 0 0,11 4-2 1,6 5 2 0,-5-5 0 0,-1 0-1-1,0-4 0-1,6 0 1 4,-5 2-1-4,0-4 0 2,2 4 0 0,1 2 1-2,5 7-2 2,-4-6 1 1,1 7 0-2,-6 5 0 0,2-10-1 0,1 5 1 3,-2 1 0-4,2 3 1 3,-4-2-1-3,11-1 0 1,-6 3 0 2,5-2 0-2,-12-7 0-1,5 0 0 3,12 9 0 0,-14-5 0-4,4 2 0 6,10 3 1-6,-8-4-2 3,-3 1 1 0,-2-7 0-2,7 5 1 2,1-1-1 1,-7-7 0-3,11 5 2 2,-14-8-2-1,9 0 0 2,6 7 0-3,-9-8 5 4,15 12-1-5,-3-11-1 5,3 10-3-3,3-2 0 0,-1 1 0 3,17 0 0-4,7 12 1 2,-11-8-2-2,7 10 1 4,7-5 0-4,7 11 0 1,2-5 0 1,-3 1 0 1,2 5 0-3,-1-4 0 2,-6 0-1-1,-2-2 2 1,-17-1-2 0,-6-4-5-1,-3-5-5 0,-5 5-10 1,-14-5-19 0,3-6-11-2,-6 5-29 2</inkml:trace>
    </iact:actionData>
  </iact:action>
  <iact:action type="add" startTime="67200">
    <iact:property name="dataType"/>
    <iact:actionData xml:id="d6">
      <inkml:trace xmlns:inkml="http://www.w3.org/2003/InkML" xml:id="stk6" contextRef="#ctx0" brushRef="#br0">16407 7209 111 0,'-3'-7'11'3,"1"8"-3"3,0-12 0-1,2 20-3 2,3-8-2-2,-4 2-3 0,3-6 1 0,1 8 0 1,2 12 0 0,4-5 2 0,8 10-1-1,-4-5 2 1,1 5-3-1,-3-7 0 1,4 11-1-1,-2-12 0 0,1 5-2 3,10 6 3-4,-5-3 1 2,8 8 1-1,1-10-1 0,-2 9 2 1,2-1 0 0,-3-4-1 1,7 1 0-3,1 2 1 3,-5-4-2-1,5-1 3-1,4 2 3 1,0-4 0-1,4 9-2 1,6-1-1 0,-2 2 2 0,-3-2-2-2,-4-2-2 3,-7-9 0-2,1-3 0 0,-11-1-2 0,2-2 0 2,7 0 0-3,-12-1-1 3,10-3 0-2,-6 3 0-1,-7-8 4 3,5 5-4-2,-1-2 1 0,-6 1 0 2,7 4 1-3,-2-9 0 3,-3 4-1-2,7 0 2 0,-2-2-1 0,2 3-1 1,-1-2 2-1,-1-3 2 1,4 1 0 1,-11 0 2-2,10-4-1 1,-7-2-1-1,5 1-2 1,-1-3-1-2,-4 5 2 3,12-4-1-2,0 2 1 3,-6-4 2-5,4 1-2 3,4 6-3-1,-12-8-1 1,13 8 0-1,-5-6 1 0,1 0-2 2,3 4 1 0,-5-3 0-4,-1-3 0 4,-8 0 0-2,-4 4 0 0,-1 0 0 1,-2-7 0-2,-5 1-2 2,0-1 2-1,3-1 2 2,-7-8-1-2,3 5 0 0,-8-12 1 1,9 4-2 0,-4-4 1 0,1-2 1-1,-3 2-2 0,-2-2 0 1,0-4 1 0,-1 3 0-1,-8-2-1 3,-5 0 0-4,0-1-1 2,-1-4 1 0,-14-8 0-1,-1 0-1 0,4 13 1 1,-8-12-2 0,3 12 1-1,2-8 0 1,7 12 0-1,2 5 0 1,0 4 0 0,-5 3 2-1,10 8-1 0,-5-9 0 2,2 7-1-3,-5 0 1 4,4 8 0-4,-1-4-1 0,-6 4 1 2,3 4 0 1,-3-1-2-3,3-2 3 1,-2-1 0 2,-7 12-2-1,5-10 1-2,-1 0 0 3,-7-2 1-1,7 9-1-2,-4-13 0 3,8 11 0-2,-2-9 1-1,0 7-2 2,-4-1 1 1,2-3 1-3,-3 5-1 3,0 2-1-3,0-9 2 2,5 13-2 0,5-4 0-1,0 2 0 1,5 3 2 0,-12 3-1 0,10-6 0-2,-2 4 0 3,2-3 0-3,9 8 0 2,-5 2-1 1,-7-15 1-2,3 7 1 0,11-2-1 1,-5 6-2 0,8-9 2-2,5 3-2 2,-1 1 1-2,8 1 2 3,-4 3 1-2,-4-2-3 1,11 0 2 0,-1 12-1-1,-4-5 0 1,9 2 0-1,3 5-4 1,9 1 0 0,-8-4 2 0,15 10 1 0,-13-11 1-1,14 7 0 0,1-6 0 1,10 15 1 1,-3-9 0-3,-1 1 0 3,4-3 2-2,1-2 2 0,-6 0-1 1,-4-10-3 0,6 1 2-1,3 6 1 0,4-6-2 1,0 3 3-2,14-3 2 3,-8-4 2-2,-2 1-3 0,5 0-3 1,-1 1-1-1,-8 2-3 0,-6-1-6 2,-8 8-30-2,-6 3-28 0,-8 7-53 1</inkml:trace>
    </iact:actionData>
  </iact:action>
  <iact:action type="add" startTime="72329">
    <iact:property name="dataType"/>
    <iact:actionData xml:id="d7">
      <inkml:trace xmlns:inkml="http://www.w3.org/2003/InkML" xml:id="stk7" contextRef="#ctx0" brushRef="#br0">18664 16042 209 0,'17'-8'0'3,"-23"3"0"1,13 2 13 4,-17-14-6-3,8-4-4-1,7 0 0 2,-10-7 1 0,9-1 1-1,-4-5 1 1,3-8-1-1,-2 3-2 1,-7-11-1 0,-6 12-1-1,4-8 0 0,-10-4-1 1,5 1-1 0,-18-12 1 0,2 7 1-1,-7-4 0 0,-6-4 6 1,-4 5 6 1,-9-7 3-1,-8-1 0-2,-5 3-1 3,-2 0-2-3,-3 8-5 2,8 3-4 1,-13 5-1-3,12-8-3 1,-6 5 0 2,2 8 0-2,-7-8 1 0,3 12 0 1,-1 2 3 0,3 3 4 0,-7-2 2-1,3 9-3 1,-11-8-1 0,14 17 0-1,-14-1 2 0,-3-2 1 2,3 5 1-2,1 0-1 0,-12-2 0 0,7 11 0 2,2-8-2-2,-6 7-2 0,-1 6-3 2,-5-9 0-2,2 7 1-1,-3-4-3 2,2 7 0 0,5-2 0-1,-9-4 3 1,-2 10-4 0,6-3 1-2,10 13 2 3,-1-9-3-1,7 6 1-2,-7 5 0 3,13 5 1-1,-7-2-1-2,3 11 0 3,-3-7 3-3,8 4-1 2,-13 4-3 1,3-1 2-3,0 3 2 1,-1-9-1 2,2 7 1-2,-11 0 0 0,7 1-2 1,-3-1-2 0,18 8 2-1,-11-1 0 2,4 1-2-3,4 0 0 1,-3 5 2 2,10 9 0-1,0 8 0-1,-4-7 3 1,7 5 8-1,1 0-3-1,2-2-1 4,-14 0 0-3,22 12-1 1,-13-12-2 0,22 14 0-2,-4-4 1 1,2-6-3 3,10 2-3-5,-5 10 0 2,21-9 5 3,-15 6-4-3,16-4 0-1,-2-2 2 3,3 6 1-1,12 2-2-2,-16-11-3 2,18 8 2 0,11 5 0-1,-7-19-1 1,10 10-6-1,10 0-6 0,-8-5-15 2,12 6-18-2,10 6-7 0,-10-9-14 1,10 0-35 0,-10-16-36-1</inkml:trace>
    </iact:actionData>
  </iact:action>
  <iact:action type="add" startTime="73340">
    <iact:property name="dataType"/>
    <iact:actionData xml:id="d8">
      <inkml:trace xmlns:inkml="http://www.w3.org/2003/InkML" xml:id="stk8" contextRef="#ctx0" brushRef="#br0">12612 15600 236 0,'1'-8'0'4,"2"6"50"0,-3-6-25 2,-9-5-2-1,-10-13-7 1,12 6-7-1,-19-9 0 1,8 10 1-1,-15-9 0 1,-1-5 1 0,-21-11 5 0,1 5 2-2,-17-21 0 2,-19 5-3 0,-7-5-8-1,0-6-5 1,-12 0-3 1,7 6 2-2,8 6 0 1,0-3-2-1,3 5-5 0,12 3-8 1,1 11-18-1,17 0-16 1,22 16-27 3,10 12-61-4</inkml:trace>
    </iact:actionData>
  </iact:action>
  <iact:action type="add" startTime="73768">
    <iact:property name="dataType"/>
    <iact:actionData xml:id="d9">
      <inkml:trace xmlns:inkml="http://www.w3.org/2003/InkML" xml:id="stk9" contextRef="#ctx0" brushRef="#br0">14039 14841 339 0,'11'-25'0'3,"-22"6"30"2,-17-15-4 0,-15-11-2 0,-5 0-15 2,-12-17-5-2,-7-9-1 0,-1-3-1 2,-3-3 4-2,1-5 3 0,2-4 3 1,-11-5 5 3,-4-12-3-8,3 14-2 5,-5-12-5 1,0 10-2-3,8 7-1 3,-10 8-1-1,21 3-3-1,-18 10-1 2,25 10-1-4,12 15-11 3,5 6-28 0,22 23-38-1,20 4-18 0,7 18-57 1</inkml:trace>
    </iact:actionData>
  </iact:action>
  <iact:action type="add" startTime="74150">
    <iact:property name="dataType"/>
    <iact:actionData xml:id="d10">
      <inkml:trace xmlns:inkml="http://www.w3.org/2003/InkML" xml:id="stk10" contextRef="#ctx0" brushRef="#br0">15636 14286 333 0,'21'-21'0'5,"-12"-11"55"-1,-12-2-16 2,-3-12-10-1,-15-10-16 1,-12-13-6-1,-4-12-4 0,-1 1-1 1,6-12 4 0,-12-8 1-1,-1 2 1 4,6-5-2-5,-2 3-4 1,-2 9-1 2,7 3-2-2,6 17-33-1,0 6-7 3,12 10-18-2,1 12-7 1,11 18-16-1</inkml:trace>
    </iact:actionData>
  </iact:action>
  <iact:action type="add" startTime="74468">
    <iact:property name="dataType"/>
    <iact:actionData xml:id="d11">
      <inkml:trace xmlns:inkml="http://www.w3.org/2003/InkML" xml:id="stk11" contextRef="#ctx0" brushRef="#br0">17335 14432 316 0,'22'-21'0'3,"-13"-5"33"2,0-5 3 1,-8-5-13-2,-10-10-16 3,3-18-2-2,-9-13 1 1,10 0 3 0,4-7 5-1,2-8 5 1,11-4 3 0,1-7 1 1,9 5-10-2,-8-2-7-1,8 16-6 3,-1 2 0-2,-5 7-10 2,-1 7-27-3,5 21-22 2,-14-1-27 1,-10 11-58-4</inkml:trace>
    </iact:actionData>
  </iact:action>
  <iact:action type="add" startTime="76534">
    <iact:property name="dataType"/>
    <iact:actionData xml:id="d12">
      <inkml:trace xmlns:inkml="http://www.w3.org/2003/InkML" xml:id="stk12" contextRef="#ctx0" brushRef="#br0">8540 15263 160 0,'7'2'0'3,"-7"3"-2"3,-1-6 11-1,-5-5 10 0,9 2 2 2,-4 8 1-1,-11-13-2-2,21 15-4 2,-9-11-2-1,-2 8-6 0,2-1-5 2,-4-4-1-2,-2-3 0 0,-14-12 2 1,-43-33 26 0,-5 3-20-1,-1 0-8 1,-14 7 3-1,6 3-2 1,-11 7 0 0,6-2 1 2,-11-4-2-5,1 8 1 4,-2-1 0-2,-2-4-3 1,12 9 2 1,-15-5 1-4,17 11-1 7,-7-6-1-5,-2 6 4-2,-1 1 1 1,14-1-3 3,-4 3 1-2,7 0-1 0,7 2 1 4,1 13-2 1,2-5 0-8,10 4 3 0,-12 2-2 3,-1-2-1 0,13 4 0 1,-13 5 0-1,7-8-2 0,4 7 0 2,-7-1 0-2,10 5 1 0,-6-3-1 2,-1 7 0-2,-2-6 0 0,16 10 0 2,-15 5 0-3,-1-1 0 3,11-2 1-1,-18 3-1-2,15-5 0 3,-1 5 0-1,-4-4 1-1,-1-1-2 0,5 6 2 1,-2-1 0 1,7 1-2-4,3-4 1 4,-10 8 0-2,6-5 2 0,1-2-2 10,1 5 0-14,4-8 2-1,-1 8-3 6,6-1 2-1,-2-1 3 1,12-1 0 0,-7 12-3-1,-5-11 2 1,3 4 0 0,8 15-2-1,1-5-1 0,-3 6 0 1,0-2 3-1,10-3-2 1,-6-4-1 0,-4-1 0-1,12 8 3 0,-8-12-4 3,8 8 2-5,-9-1 2 3,19 4-3 0,-20-5 0 0,7-1 0-1,4 5 3 1,2-7-3-1,4 0 0 0,-5 7 5 2,5-8-2-2,1 7-2-1,-1 1 0 3,-11 5 1-1,13-5-2-1,-4 7 0 1,-3-10 0-1,14-2 1 1,-1 2-1 0,-8-6 0 0,4 0 4-2,1 0-2 2,0-5 5 2,2 3 4-5,1 3-1 4,0-11-1-3,4 1-2 2,-6 2 4 1,11 2-3-3,-5-11-5 2,5 1-2-1,-4 2-1 1,0-8 0-1,2 3-4 0,0-4-4 3,-1-2-13-4,4-1-19 3,-5-10-47-2,17 6-40-1</inkml:trace>
    </iact:actionData>
  </iact:action>
  <iact:action type="add" startTime="77728">
    <iact:property name="dataType"/>
    <iact:actionData xml:id="d13">
      <inkml:trace xmlns:inkml="http://www.w3.org/2003/InkML" xml:id="stk13" contextRef="#ctx0" brushRef="#br0">8991 13662 172 0,'-5'-8'0'3,"-12"0"0"2,-8-6 4 1,0 1 3 0,2-1-5-1,0 9-1 1,6 2 3-1,-12-5-2 2,11 10 3-2,-8-7-1 0,9 12 1 0,-4 0 4 1,-1 2 3 0,4 10-2 0,0-3 0-1,-5 0-1 0,-1 3-1 1,-12-2-2 0,6 11-1-1,2-17-1 2,-11 11 4-3,-3 2 1 3,8-10-5-2,-12-3 1 1,3 4-2-1,5 1-3 2,-3-2 0-2,3-3 0 1,2-1 2-2,6 2-2 2,-7 3 0 0,-4-6 9-1,9-2-4 2,-5 5 0-2,0 1 1 0,-5-5-1 2,0 6 1-3,-13-10-1 1,11 6 0 3,-11-10 2-4,10 16-3 1,-13-21 2 2,8 16 0-3,-5-20-3 2,5 24-2 0,0-3 1-1,8 0-1 0,4 3-2 3,-2-1 2-4,2-4 2 1,-10-2 0 2,18 23-1-3,-9-17 3 4,-6 9-2-3,3-7-1 0,2 9 1 1,-9-11 1-1,3-1-1 1,-2-9-2-1,-4 13 1 1,11-5 1-1,-2-2-2 1,-1-4-1-1,-2 7 0 0,11-7 2 1,-10 14-2 1,7-8 0-3,-11 8 2 2,1-11-1-1,-1 13 0 1,11-3 2 0,-13 2 0 0,2-9 0-1,-1 0-1-1,4 9 2 4,-7-13 2-3,5 5-1 0,-4-4-2 0,7 6 1 1,2 1-1 0,6-5-3-1,-9 5 3 1,-2-5 1-2,14 6-3 4,-10-2 0-3,7 5 1 0,-9-15-2 1,15 11 0-1,-10-4 0 0,11 1 3 3,-7 9-3-5,10-12 0 4,-6 2 0-1,1 0 2-2,-3 2-1 2,13 2 0-1,-10-5 1 1,6 7-1 0,3-2 0 0,-9-1 2-2,8-7 0 3,0 12-2-2,-9-9 0 1,3 3 1-2,7 6 0 3,-9-9-3-3,4 4 2 4,4-3 1-4,-6 0-2 1,4 5 0 1,2-7 2 0,-5 10-1 1,5-10-1-4,1-1 0 3,-2 10 2 1,6-5-2-3,-12-5 1 3,14 11 1-2,-9-11 0 0,5 12-1 2,-11-9 0-2,4 0 2 0,8 5-2 1,-12-3-1-1,6 3 0 1,-1 1 3-1,0-4-4 0,5 3 2 0,-8-3 1 2,8 9-2-1,-9-2 0-2,1-5 0 3,-8 2 2-1,19 10-1-2,-11-12-2 3,1 6 2-2,9 0 1 0,-14-1-3 2,11 5 2-2,-6-7 3 0,3 0-3 1,0 7-1 0,1-3 0-1,-11-1 4 1,8 5-4-1,0-7 0 1,-3 6 2 0,-3-2-2-1,-5 3 0 0,1 1 0 2,0 4 1-3,2-2-1 2,-9-1 0 2,-5 3 0-5,12-6 2 3,-3 3-2 0,-1-2 0-1,-1-2 0-1,6 3 4 3,2-5-2 0,1 2 1-3,3 1 0 2,-3-1-3 0,8 2 0-1,-3-6 3 1,3 3-3-1,-1-1 0-1,-4-5 0 3,3 4 4 5,9-6-3-11,-7-2-2 6,4 4 2-4,-1-3 0 2,9-5-1 0,-7-3 0 0,5-1 0 1,5 3 3 0,4 0-3-1,-6-10 0-1,5 4 6 4,6 5-5-4,-10-8 1 1,3 5 0 2,-1 2-2-3,-5-6 0 2,11 8 0-1,2-7 0 1,-12 3 1 1,8 5-2-2,-3-4 1 0,3-3 0 1,-8 6 0 0,-2 5 1-1,7-1 1 0,0 4-1 1,-13-10-2 0,5 15 2-1,3-9 1 0,-3-2-1 1,1 8 1 0,-2-1 0 0,0-6-2-1,5 1 0 0,-5 1 0 2,0 2 2-2,6-10-2-1,-12 9 0 3,17-8 0-3,-4 6 2 3,0-11-2-2,7 9-1 2,-8-7 2-3,4 0-1 2,7-4-4 0,0 6-2-2,-2-6-11 2,6-4-46-1,3 8-29 2,-12 2-16-1</inkml:trace>
    </iact:actionData>
  </iact:action>
  <iact:action type="add" startTime="80273">
    <iact:property name="dataType"/>
    <iact:actionData xml:id="d14">
      <inkml:trace xmlns:inkml="http://www.w3.org/2003/InkML" xml:id="stk14" contextRef="#ctx0" brushRef="#br0">1402 14500 173 0,'-2'2'0'3,"0"4"0"2,1-4 8 2,-8-4 1-2,11 5-6 0,1 1-1 0,-4-4-1 1,2 2 3 0,4 0 2-1,-1 1 6 1,10 8 3-1,1-1-6 1,3 5 0 0,8-5 2-1,0 6-1 0,6-14 0 1,-1 15 0 0,-1 4-3-1,12-8 0 1,2 8 2-1,-1-8 2 3,-6 7-3-2,9-2-1-1,-7 1-1-1,-4-6 0 3,-3 2-1-2,5-8 0 0,5 6 1 2,5 1 7-3,-1-3-1 3,7-4 3-1,1 7 2-1,2-3-11-1,2 9-4 3,3-3-1-1,4 1-1-1,0 6 0 1,-1-2-2-1,3 6 3 1,-8-5 0 0,-9-5-1-2,7 9 0 1,-10-9 0 2,12 5 0-1,0 0 0-1,0 1 0 1,16 1 0-1,-6 3-1 0,-4-3 2 2,3-1 0-2,-13-5-1 3,2 0 0-5,-17-6 17 3,-7-7-8-2,-1 5-7 3,-5-1 0-2,-2 5 0 1,0-15-3-1,-3 4 1 0,6 6 0 0,2-3 1 1,-4 6-1 2,0-14 0-5,3 5 1 4,7 12-2-2,-4-3 1 1,4-9 0-1,-3 15 1 1,0-9-2-2,-13-7 0 2,-5 7 0 0,-4-1 0-1,-1-1 0 0,-8-10 0 1,6 9 2 1,-3-7 0-3,-1 6 0 2,5-6 1-1,-6 0-1 1,6 0 0-2,-5 0 2 2,1 2 3 3,5 4-2-6,2-4 1 3,-8-1 0 0,-4-2-1-1,9-1-2 0,-10 6 1 0,4-8 1 2,-1 4-1-2,-4-3 0 0,4 4 2 1,-4-7 5 1,5 12-1-1,-2-12 0-2,-1-7-2 0,6-4-3 3,-4-15-1-2,-8-9 5 0,2-16 0 2,-7-7 0-3,-3-13-1 4,14-6-1-4,-5 3 2 3,-5-5 1-3,11-5 1 2,-1-1 1 1,-3-11-2-3,-1-17-2 3,-9-6 2-2,13 4-2 0,-10-5-4 2,2-6-1-2,7 0 3-1,1 17-3 2,2 8-3-1,4 17 2 1,-5 14 3 0,12 2-4-1,-1 7 0 0,2 10 0 3,-2-2 2-4,-5 8-3 2,12 10 0 0,1 4 1-1,-8 4 0 1,9 14-15 0,7 2-16-1,-4 5-9-1,13 11-14 2,1 2-15 1,5 17-16-3,7 17-8 2,-4 9-47 0</inkml:trace>
    </iact:actionData>
  </iact:action>
  <iact:action type="add" startTime="81640">
    <iact:property name="dataType"/>
    <iact:actionData xml:id="d15">
      <inkml:trace xmlns:inkml="http://www.w3.org/2003/InkML" xml:id="stk15" contextRef="#ctx0" brushRef="#br0">1801 13942 170 0,'-7'0'0'3,"17"0"45"2,-7 6-7 0,4-13-17 2,3-7-17-1,24 28-4-2,-7-13 2 2,4 0 6 0,-1 2 0-1,11 16 1 1,2-8 1-1,4 0-1 0,-5 4-2 1,8-8 4-1,9 16-2 1,-4-6-3 0,8 1 0-1,-4 0-1 0,13 7 1 2,-1-11-2-2,10 9-1 2,2-2 1-2,2-3 0 1,7 9 2 0,-3-13 9-1,3 13 7 0,-13-13-8 0,-2 4-5 2,-6 1-2-2,0-5-2 0,-3 9-3 1,-1-6-2 0,6 1 0-1,-4 3 2 1,4 7-3-1,2-12 0 2,3 13 1-2,0-5 0-1,-3-4 0 2,0 0-1 0,-5 5 1 0,-5-6 2-2,-9-8-2 3,-7 4 0-2,4-3 3 0,-6-3-2 2,-8 2 4-2,8-4 1 0,-3 3-2 1,-4 0-4-1,-6-5 3 2,-4-3 0-1,0-2-3-2,1 0 2 2,-3 4-1-1,11-6 0 1,-9 0-2-1,12 2 1 3,-9 0 2-4,2 0 2 1,-13-2 2 1,8 4-1-1,-6-6-1 2,-4-1-1-1,5 7 1-1,-4-8 1-1,1 2 2 2,-1-9 0-1,-3 3 2 2,9-1-2-2,-10-4-3 1,0 2 3 1,5 1 0-3,0-8 1 2,0-5-2-1,-14 5 2 0,17-10 3 2,-11-1-2-3,-8-9-2 3,6-9 1-3,-6-5 0 3,2-6-4-1,0 1-1-1,-1-13 3-1,-4-1-2 3,4 2-5 0,3-6 2-4,-2-2 2 4,-4 4-4-2,-1 3 1-1,7 8 1 2,-1-3 0 0,4-5-2-1,-10 6 1 2,11-4 0 1,4 14 10-3,-6-11-7-1,5 6 1 0,-7 5 1 1,12 2-3 1,-4 1 1 0,-5 8 2 0,1-12-2 0,10 11-2-2,-9 3 4 3,1-1-2-2,7 2-3 0,-6 9 0 1,4-8 0 1,-8 11 2-3,4 1-3 2,4 5 1 0,2 5 0-1,-7-2-9 1,-3 7-11-1,18 14-20 0,-18 5-8 0,-4-4-15 1,-1 19-24-1,1 9 4 0,-20 4-1 2,-10 6-41-2</inkml:trace>
    </iact:actionData>
  </iact:action>
  <iact:action type="add" startTime="82778">
    <iact:property name="dataType"/>
    <iact:actionData xml:id="d16">
      <inkml:trace xmlns:inkml="http://www.w3.org/2003/InkML" xml:id="stk16" contextRef="#ctx0" brushRef="#br0">2455 12925 186 0,'1'4'0'3,"-1"-4"12"3,-1-4 13 0,6 6-15-1,5 9 1 5,15-5-8-8,7 5 0 2,2 7 5 3,6 0 3-2,1-5 5 0,11 11-1 2,-16-14-2-2,18 5-1 0,5 1-3 0,-3 1 1 1,15-1 3 1,-1 7-4-1,4-5-2-1,4 3 2 1,13-2 0 1,0-1-2-3,3 8-1 1,11-7-1 0,-6 7 1 1,0-12 1-1,10 7 0 1,-2-1 1 0,-1 1-4-1,1-2-2 0,6 5-1 1,-5 1 0 0,5-1-2-1,-16-3 2 2,6 3-1-4,3-1 0 5,-3 6 0-3,-3-2 0 0,1-4 2 0,5 12-1 1,1-9 5 0,4-1 6-1,-3 9 0 2,-4-12-4-3,-12 3-2 2,-1-4-3 0,-7 9-3-1,-1-8 0 0,-14-3 0 2,5 8 1-2,-5-5-1 0,-4-6 0 1,1 5 0 0,-9-13 2 0,-4 10-3 0,-5-12 2-2,-10 6 0 2,-2-3-1 0,-18 0-1 0,3-5 2-1,-9 6 0 0,1-15-2 0,-13 2 2 1,6 7 4 0,-6-10 3-1,-1 1 2 0,4 4-3 0,-11-23 1 3,1-9-4-4,-7 3-2 3,1-12 1-2,3 6 2 1,3 4 1-1,-2-8 2 1,7-3 0-2,2-2-1 2,-3-9 2 0,-1-5 1-1,4-10-1 2,-3-2-1-3,-4-11-1 2,3 2 1 1,0-16 2-3,4 6 0 1,1 7 0 1,2-9 2 0,10 8-5-1,4 1 6 4,7-3-3-5,-6-5-3 4,10 12 0-4,4-4 1 0,5 18 0 0,-17-5-6 1,4 8-2 2,11 13 0-2,-3 2 5 1,-3 13-7-1,-16 11-6 1,-3 5-23-1,6 11-36 1,-2 9-25-1,8 6-36 2,18 42-53-1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33878">
    <iact:property name="dataType"/>
    <iact:actionData xml:id="d0">
      <inkml:trace xmlns:inkml="http://www.w3.org/2003/InkML" xml:id="stk0" contextRef="#ctx0" brushRef="#br0">255 10643 152 0,'2'-10'0'3,"11"7"10"2,-1 5-4 0,-5-12 1 2,-5 7-5-2,2 3-2 0,-7-10-2 1,9 9 2 0,1 7 0-1,-5-14 2 1,3 10-1-1,-8-1-2 0,18-1 1 2,-10 4 4-2,5-1 2 0,3 3 2 2,1 2 3-2,3 1-1 0,1-3 0 1,-8 7 0-1,13 1-3 0,-5-4 1 2,-2-3 2-2,10 7-3 1,-2-6-3-1,0 10-1 4,-4-1 0-6,2-12 1 3,-5 9 3 0,9-1 0-2,-2-6-1 3,-2 9 0-2,-9-1-1 0,14-5-2 1,-8 6-1 0,5-1-2-1,3 9 0 1,9-1-1-1,-4 5 1 1,10 2 0 1,-5 11 0-3,4-13 0 5,-4 0 2-4,-1 11 1 0,2-5 2 1,-1-8 1-3,1-1-2 1,1 3-2 1,-13-3-1 3,9 2-1-3,-9-4 0 0,-2-3 0 1,8 11 0 0,-10-12-1 0,-13-2 1-1,2-11 0 0,1 7 0 0,-2-5 0 1,-3 5 0 0,3-1 0 0,5-2 0-1,-15-1 1 1,13 7 1-1,-3-8-2 1,-2 7 0-2,-7-11-2 1,-2 0 2 3,11 3-2-2,-14-5 2-2,8 6 0 2,-1-6 0-1,2 5 0 1,-8-3 0-1,6-9 0 1,-4 16-1-2,-2-21-1 3,2 15 1-2,-2-3 2 0,2-5 1 2,5 6 0-1,-11-11 1-1,14 14-1 1,-7-12 0-2,-5 6-1 2,6 6 2 0,1-6 0 0,-3 0 0-2,4 0 0 2,-7 0 0 0,6 0-2-1,-5-1 0 2,-1-5 0-3,4 6-1 1,4 7 0 3,-4-10 0-4,-6 6 0 1,0-3 5 1,-7-5 2 0,2 7-1-1,-7-6-1 2,-2 0-1-2,-3 7-1 0,3-13-2 3,-5 4-1-4,13 10 0 1,-8-14 0 0,1 7 0 1,14 1 1 0,-19-7-1 0,9 7 1-1,5 2 0 1,1-11-1 0,-2 10-2-1,11 5-13 0,-1-4-27 1,4 0-36-2,5 8-48 3</inkml:trace>
    </iact:actionData>
  </iact:action>
  <iact:action type="add" startTime="37455">
    <iact:property name="dataType"/>
    <iact:actionData xml:id="d1">
      <inkml:trace xmlns:inkml="http://www.w3.org/2003/InkML" xml:id="stk1" contextRef="#ctx0" brushRef="#br0">6109 10783 158 0,'8'-9'0'3,"-8"-3"38"3,4 6-11-1,-1-4-8 1,3 8-7 0,-8-9-8-1,7 7-2 1,-8-4-1-1,-1-8 0 1,8 7 1-1,-1 2 0 1,1-1 0-1,0 0 2 1,-3 2 1 0,3 5 3 1,-3 2-3-4,2-3-5 3,3 1 1 0,-6 4 0-1,2 1-1 1,13 14 0-1,1 3 2 1,1 1-1 0,1 0-1-1,4 3 0 0,-8-7 5 4,6 1-4-5,-6-3 1 1,5-2 0 2,5 10 1-3,-8-5-3 2,9 3 2 0,1 2-1-1,0-2 0 0,-6 1 0 2,0 1 1-2,0-1 1 0,2 3-3 1,-5 3 0-1,7 5 0 2,4-10 0-2,-4 21 0 0,0 0-2 1,3-8 3-1,0 0-1 1,-9-6 0-1,-5-6 0 2,-2-6 1-1,7 5-1-1,-10-8 0 1,7 6 0-2,1 3 0 1,-1 4-1 1,1 0 2 1,0-8-1-3,0 5 0 2,4-8-1 0,-14-1 2-1,13 7 0 1,-7-9-2-1,5 4 1 0,4 3 1 2,-8-5-1-2,8-3 0-1,-7-9 0 3,-5 6 3-1,6 0-2-1,-14-7 0 1,0-2-1-1,3 4 0 0,0-6 0 0,-2 11 0 1,1-5 0-1,7-5 0 4,-11 5 0-6,12 4 0 3,-13-9 1 0,6 1-1-2,3 6-1 4,0 7 1-2,-4-9 0-1,6 5-1 2,-2-4 2-2,-9 3-1 0,7-1 0 1,-1-5 0-3,4 4 0 4,1-5 1-4,-13-4-1 3,10 10 0 0,-8-11 1 2,0 5 0-5,8-4-2 2,-7 2 2 1,9 1-1 0,-17-6 0-1,11 8-2 0,-3-4 2 1,2 0 0 1,6 6-2-2,-13-6 2 0,12 0 0 0,-10 6 0 1,5-10-2 0,-5 2 1-1,5 6 0 0,-3-4 0 1,-9 3 2 2,0 0 0-5,-1-7 0 5,3 0 1-5,-8 0 1 4,5-2 0 0,-13-2 1-4,10-7 0 2,-2 7 1 3,-7-11 0-4,-1-3 2 2,-9-1 1 1,-1-10 4-4,-2 7-7 4,-2-9-2-1,0 6 0-1,5 9-2 0,-4-7-1 1,12 12 0 0,6 6 0-2,1-2 0 3,4 3-2-2,-2 6 2 1,0-3 0 0,16 2-2-1,-12 5 0 0,6-2-2 1,-3-2-8-1,7 2-2 0,10 0-4 1,-7 10-20-1,9 9-11 3,16 15-17-3</inkml:trace>
    </iact:actionData>
  </iact:action>
  <iact:action type="add" startTime="38359">
    <iact:property name="dataType"/>
    <iact:actionData xml:id="d2">
      <inkml:trace xmlns:inkml="http://www.w3.org/2003/InkML" xml:id="stk2" contextRef="#ctx0" brushRef="#br0">6961 11803 146 0,'8'-4'0'5,"-3"2"15"0,1 2 4 1,-3-6-11 0,-3 1-8-1,5-5 0 0,-5 6 0 2,4-12 1-2,-3 5-1 0,8-1 3 1,1-7 3-1,-1 3 2 1,7-3 4 0,0 2 3-1,1-4-4 0,8 2 3 1,-11-9 5 0,0 9-3-1,2-4-3 1,-19-7-5-1,2 1-3 1,-7-2-4 0,-10-6-2 2,6 8 2-5,-10-12 1 3,5 13 0 0,2 9 0-1,15 8 3 1,-11 3 0 2,3 6-2-4,-6-3 1 0,0 7 2 1,-8 0-3 1,8 12 0 2,-15-11 2-4,-3 12 5 1,-13-2 6 1,0 8 1 0,-8-10-7-1,-6 5-6 3,-7-3-5-4,5 8 2 1,-9 0-2 0,13 7-29 1,-1 3-23-2,2 12-70 3</inkml:trace>
    </iact:actionData>
  </iact:action>
  <iact:action type="add" startTime="45207">
    <iact:property name="dataType"/>
    <iact:actionData xml:id="d3">
      <inkml:trace xmlns:inkml="http://www.w3.org/2003/InkML" xml:id="stk3" contextRef="#ctx0" brushRef="#br0">466 14334 107 0,'0'1'0'1,"3"-3"51"-1,-2-2-37 7,-1-3-2-2,4 4-7 0,4 0-3 1,-7-2-1-1,1-3-1 3,-5 4 0-4,15 4 0 1,-16 0 8 0,10-4-5 2,-6-2 5-2,4 5 1 0,-5-7-1 1,14 8-1-1,-8-10-2 1,3 12 2 0,3-10-1-1,-3-2 0 0,8 10 2 1,-1-5 1 0,0-1 1-1,2-5 1 1,1 1 2-1,-4-3-6 1,-2 9-2 0,1-1 1-1,-7-3-4 2,5 0-1-2,2 0-1 1,-8 1 1-2,5 3 0 3,-1-9-2-2,5 18 2 1,-6-13 1-1,5 0 1 1,4-3 0-1,-3 7-1 1,7-2 2 0,-9-2 3-1,6 1 0 1,-2-1 0-1,-2 5-1 4,-9-2-3-3,8-1 0-3,-1 2 0 4,1 2 0-2,-2-7-2-1,4 6 0 2,-10-3 0-1,5 1-2 0,6 2 1 1,-8 1 1 0,10-5-2 0,-1 7 1-3,2-16 0 4,7 14 1-1,-8-13-1-1,9 8 0 4,-14-8 11-5,4 20-5 3,-13-14-3-3,5 11-2 0,-11-13 0 0,13 9-1 3,-8-4 0-3,7 6 0 2,-8-6 1 0,4 4-1 0,2 1 0-2,0-9 5 4,-2 4-2-3,7 3-1-1,-2-11 1 4,-8 5 2-5,12-5-1 4,-13 4-2-2,11-3 2 1,-6 1-2-1,2 3 0 2,1 3 1-3,-5 9-2 1,-1-17-1 1,7 16-1 0,-3-6 2 0,-7-5 0 0,5 5-2-2,1-3 1 1,-6 3 0 3,13 1 0-3,-14-4 0-1,6 7 0 2,0-12 2 2,2 9-2-4,2-3 0 1,-12-1 2 1,9 4-1-1,-1 5-1 0,-4-4 0 1,-1-1 2 0,-4 8-3 0,5-9 0 0,-1 11 2-1,-2-12-1 1,4 8 0-1,-5-4-1 0,4 1 1 1,-10-5 0-1,8 10-1 1,3-5 1-1,-9 0 0 1,8-5-4 1,-1 5 3-2,5 10 1 0,-18-20 0 0,13 13 0 3,-4-1-1-4,5-2 2 0,-5 8-2 2,-9-13 1-1,7 7 0 1,-7 4 1 1,-1-4-1-2,-2 2-1 0,6 3 1 2,-12-1 0-2,8-6-1-1,1 11 2 3,-12-13 0-1,5 9-2 0,-3-3 2-1,-2-2 0 0,-5 3-1 0,-3-4 0 2,-6 3 0-2,11-4 2 3,-15 9-2-4,5-20 0 1,6 14 2 0,-2 1-2 1,5-6 0-1,7-3-2 1,1 13 2 0,6-9 0 0,2 5-8-2,11 4-13 1,-3-5-12 1,4 1 0-1,0 11 6 2,3-2-2-2,5-2 1-1,2 10-5 4,0-6-18-3,1-4-3-1</inkml:trace>
    </iact:actionData>
  </iact:action>
  <iact:action type="add" startTime="46288">
    <iact:property name="dataType"/>
    <iact:actionData xml:id="d4">
      <inkml:trace xmlns:inkml="http://www.w3.org/2003/InkML" xml:id="stk4" contextRef="#ctx0" brushRef="#br0">1715 13884 155 0,'-8'2'0'5,"16"1"14"0,-29-8 4 0,8 5-7 0,8-4-4 1,-11 2-2 0,0 4-3-1,4 2 0 1,-5 3 1-1,-1-7 0 0,2-5 3 2,-10 12 5-2,3-5 0 0,-13 2-2 1,3 3 1 0,-11 6 0-1,-8-11-1 1,1 11-2-1,-8-13-1 0,9 2 0 2,-9 2 0-2,6-10-1 2,7 8-1-2,3-8 1 1,4 0 1-1,13 0 0 1,7 5-1-1,-2 3-3 0,4-13-2 2,4 2 0-2,4 10 1 0,5-4-2 0,-2 11 0 2,6-12 1-3,-3 8 0 2,-1-9-2-1,-3 8 2 1,-1 5 0 1,-10-4 0-3,3-1-3 2,5-6 1 0,-2 7-1-2,3 0 1 3,3-6 2-2,3 0 0 0,4 1 2 0,2 7-1 2,1-11 2-1,-9 10 1-2,6-5-3 2,-1-3-2-1,3 0-1 1,3 10 1 1,15 0 0-2,-2 1 2 0,6 3 2 3,6-3-2-5,0 12-1 3,7-10 0 1,7 9 0-1,-3-7 0-1,15 11-5 1,-13-5-8-2,-1-2-13 3,-3 7-20-1,8-3-40-1</inkml:trace>
    </iact:actionData>
  </iact:action>
  <iact:action type="add" startTime="54953">
    <iact:property name="dataType"/>
    <iact:actionData xml:id="d5">
      <inkml:trace xmlns:inkml="http://www.w3.org/2003/InkML" xml:id="stk5" contextRef="#ctx0" brushRef="#br0">6934 13932 120 0,'2'-5'13'5,"-2"7"-3"2,-6-8-4-3,4 6-4 3,1 0-1-2,1-2-2 0,-1-4 1 0,5 12-1 1,-8-4 1 0,5-4 0-1,0 4 8 1,-4-12 7-1,9 14 2 1,-6 2 2 0,0-5-5-1,0-4-5 0,-1 7-5 1,-1-8-2 0,2 6-1-1,2-1 3 1,-10-4 0-1,5 0-3 1,-8-2 0 0,0 3 1-1,2-3-1 0,7 5-1 1,-9 0 0 0,10-5 8-1,-4 10-2 1,7-5 2-1,-3-1 1 1,1 1-1 0,1-4 3-1,2 4-1 0,-2 4-4 2,10-3-3-2,-2-8-1 0,1 9 2 1,-2-6-2-1,1 4-1 1,5 2 1 0,-6-1-1-1,6-1 0 0,-5-5-1 1,7 5 0 0,-2-4 5-1,-7 2-3 1,6 2 2-1,6 2 2 1,-6-7-2 2,-5 1 0-3,9 0-1-1,1 10-1 2,-2-12-1 1,2 1-1-3,-3 10 2 2,13-5-1 0,-5 6 1-1,-8-6 0 1,2 2 2-1,11-2-3-1,-14 0-1 3,11 9 0 0,-1-7 3-3,-2 1-3 2,4 3 0-1,-10-3 4 1,8-4-2 1,-8-2-3-3,1 6 2 1,9-5 0 1,-3 2-1 0,4-1-1-1,-3-1 1 2,15 6 0-3,-9-6-1 2,-10-3 2 1,8 2 4-3,-8 3-2 1,-1-8-2 1,-1-3 0 0,0 13 0-1,4-2-2 1,-12-2 1-1,1-2 0 1,3-3 2-1,-6 7-2 2,7 0 0-3,-7-11 2 2,0 9-2 1,2-3 0-1,1-1 2-1,-2 9-1 0,1-17 0 0,-5 13 3 0,2-7 0 0,-6 6-2 0,0 12-3 3,7-20 1-4,-16 10 0 1,11 6-5 1,-3-6 2-1,-3 0 2 1,-7 0-1 1,5 0 0-3,-5 2 3 2,0 1 0 0,-12-6-1 1,4 7 1-3,-1-2 1 2,-3-5-2-1,-6 2 0 1,4-3 0 0,-13 4 1-1,9 4-1 0,-10-2 0 1,-5-4 0 1,4 15 0-3,-5-25 0 3,0 17-1-3,0-5 2 2,4 0-1 0,0 1 0-1,1 3 0 0,-2-4 1 1,-1 12-2 0,1-7 1-1,-5 4 0 1,5-1 0 0,0 0 0 0,8 11 0 1,-8-16 1-2,7 4-1 2,11 5 0-4,-11-14 0 4,11 11 1-1,6 0-2-3,-5-7 1 4,0-9 2-4,14 14-3 4,-4-3 1-2,7-3 0-1,9-1 1 2,-8 3-1 0,8-6 0-1,0-2 5 1,8 5-4-1,-7-1 0 2,9-6 3-2,-1 4-2 2,0 5-1-3,0-12-1 2,1 4 0 0,-1 1 3-2,1 5-4 3,7-7 2-2,-4 7 1 1,-5-6-2 0,16 12-1-1,1-4 2-1,-7-4-1 2,8 4 0 2,7 9 0-5,-2-9 1 4,-1-2-2-3,12 8 1 3,6-5 0-2,-16-3 2 0,15 4-2 0,-16-10 0 1,10 11 8 1,-7-10-4-2,-1 5-2 1,0 16-1 0,-18-27-1-1,16 23 0 1,-13-11-16-1,3 5-15 0,1 16-28 1,-2-7-37 0,6 14-20 1</inkml:trace>
    </iact:actionData>
  </iact:action>
  <iact:action type="add" startTime="70665">
    <iact:property name="dataType"/>
    <iact:actionData xml:id="d6">
      <inkml:trace xmlns:inkml="http://www.w3.org/2003/InkML" xml:id="stk6" contextRef="#ctx0" brushRef="#br0">12618 13959 104 0,'5'6'3'4,"-5"-14"1"2,-2 9 3 0,2 6 1-1,-1-15-3 0,10 17 1 1,-17-16 4 0,10 8 0-1,8 5-7 1,-5-10 3-1,0 8 0 1,-5-11-2 0,6 2-1 0,-6-2 1-2,8 12 2 2,-1-10 0 0,-1-1 0-1,5 3 1 2,-8 3-1-3,1-4-2 2,7-1 0 0,-3 0 1 0,1 2-3-2,4 12 1 2,-7-22 2 0,3 9-3-1,-4 4-1 1,15 0 0 0,-7-5-1-1,6 10 0 1,-2-9 0 1,1 8 0-3,4-8 2 2,-13-4 0 0,15 15 1-1,-10-6 3 2,7-1-3-3,-6 4 1 2,-4-16-1 1,6 14 1-3,5-4 2 1,5 9 0 1,-15-22 3 0,14 8-4-1,-4 3-1 1,9 8 0-1,-4-12 1 1,3 19-1 0,-5-9-1-1,14 2 1 0,-19-4 0 1,5 0 1 0,-6-1 0 0,-3 1 1 1,9-1-2-5,-7 1-2 4,3 1 1 1,1-4-1-2,0 11-2 0,-1-14 1 1,-1 2 1 1,1 4 0-3,-1 0-2 2,-5-7 0 0,6 14 5-1,-6-12-4 1,2-1-1-1,7 4 0 0,-9 4 1 1,0-8-1 0,8 7 0-1,-9 4 1 1,-1-3-2-1,-5-4 1 1,-2 8 0 3,4-16 1-6,2 10-1 3,-4 8-2 0,1-12 3-1,0 4-1-1,-6 4 0 3,1-4-2-4,-7 0 2 4,-1-4 0-2,11 15-13 1,-19-14 12-2,10 3 1 3,-11 8 0-1,6-2-3-2,-17-11 3 5,13 5-3-6,-10-2 2 4,3 4 0-2,-5-6 1 0,3 12-1 1,-6-18 0-1,3 10 0 1,-3-5-1 0,4 12-1-1,-3-4 3 0,7-8 0 1,-8-2 0 0,2 3 0-1,4-1 0 0,-7 10 1 1,-7-15-1 0,9 3 0-1,0 2 1 1,1 4-1 0,-3-6 0-1,4 3 0 1,-3 3 1 0,-2 0-1-2,4 7-1 2,-6-5 1 1,10 1 0-3,-7-10-1 2,4 14 2-1,3-12-1 1,9 19 0 0,-11-18-1-2,3 5 2 2,4 0-1-1,-10-1 0 2,16 2-1-3,-4 9 2 3,-6-5-2-2,0-4 0 1,0 10-2 0,-2-11-1-1,7 11 0 0,-7-6-1 1,7 1 1 0,13 1 2-1,-10-7 0 1,11 6 2-1,-9-13 0 1,16 16 0-1,-6-7-1 0,-5-4 2 0,10 2 0 1,5 6-1 1,-11-10 1-3,6 0 0 2,16 4 0 0,-5-2-1 0,4-4 0 0,6-4 3-1,8 8-1-1,-3-7 1 2,9 3-1 1,-1 6-2-3,1-2 0 3,-1 4 0-3,4 4 0 3,-12-4 0-1,7 9 0-1,-1-1 0-1,-4-4 1 3,-8 8-1-1,-2 0-2-1,2-6 3 1,-4 2-2-2,2 3-4 3,-10 1 2-1,5-6 1-1,1 0-1 0,-10 6 1 0,1-15-1 3,0 6-4-4,-3-3-7 3,1 8-15-4,2-4-8 3,-1 3-17 3</inkml:trace>
    </iact:actionData>
  </iact:action>
  <iact:action type="add" startTime="72117">
    <iact:property name="dataType"/>
    <iact:actionData xml:id="d7">
      <inkml:trace xmlns:inkml="http://www.w3.org/2003/InkML" xml:id="stk7" contextRef="#ctx0" brushRef="#br0">13720 13946 111 0,'0'-3'6'3,"7"2"-5"2,-9-5-1 1,8 10 0-1,-6-14 0 0,3 10 3 1,-3-9 3 0,3 11 4-1,1-2-1 1,2-10 0-1,-2 15-4 1,-2-10-3 0,9 9-2-1,-9-2 0 0,8 4 0 1,-1 3 0 0,3-1 1 1,1 3-1-3,1 2 6 1,4-2 1 1,-7-9-2 0,3 6 1-1,-1-2-2 0,2 4-1 1,0-5-2 0,-4-2 0-1,1 6-1 1,5 1 0 1,-12-2-2-1,7-3 3-1,2 9-2 1,-1-6-1-2,5 5 2 2,0 1 0 0,-9-6 0-1,4 4-1 1,11 11 1-2,-11-13 0 3,8 10 0 0,3-3 0-4,-4 0 2 4,-3-8-2-1,-6 3 0-2,9 0-1 1,-3 4 1 2,-3-2 0-1,-1 0-1-1,-2-2 1 2,-1-3-2-3,-3-3 0 1,1 7 0 2,-1-6 3-3,2 3-1 1,-3-5 0 2,5 3 0-3,-14-10 2 2,12 10-2 3,1 2-1-4,-2 5 1 1,-6-6 0-2,8 8-3 2,0-11 0-3,-6 5-3 4,0-4-3-3,-6 2 5 3,8-11 2-1,-1 12 3-2,-6-9-1 1,5 3 0 3,4 0 2-3,-11-4-2-1,3-4 0 2,0 8-4 1,5-6-8-3,-15 0 7 2,5 4 2 1,1-4-1-4,-13-5 4 5,19 1-1-4,-11 6 1 1,7-3 1 2,-9-5-2-2,6 3 2 0,-8-6 1 2,5 4-2-3,-1 0 0 2,-8-7 0 1,8 3-1-3,-5 3 1 2,-9-8 0 0,6 1 0-1,-10-6 0 0,15 10 1 2,-13 0-1-2,2-4 6 0,-4-3-2 1,6 6 2-1,0 0 1 0,3 0-3 2,-2-4-2-1,-4 1-2-1,2 8 0 0,18 2 2 0,-10-2-1 1,4 2 2 0,4 3 4 0,3-8-1-2,10 12 1 5,-14-7 1-6,10 2-3 4,1 6-4-1,-3-1-2-3,8 0-1 2,6 7-9 3,7 7-2-1,1 3 8-4,9 4 1 3,5 0 5 0,-7-2-2-1,-1-7 2 1,1 3 0 0,-14-4-1-2,6-7 1 3,7 20 0-2,-20-22-1 0,17 13 0 1,-11-8 0-2,-3-2 0 3,1-1 0-2,-7 8 0 1,6-8 0-1,0 7 0 3,2-4 0-4,-9-1-1 0,3 1 2 3,-8-4-2-2,9 7 0 1,-6-6 0 0,0-5-2-2,-9-1 0 1,6 0 2 2,5 5-1-2,-7-10-8 0,4 12-10 1</inkml:trace>
    </iact:actionData>
  </iact:action>
  <iact:action type="add" startTime="73687">
    <iact:property name="dataType"/>
    <iact:actionData xml:id="d8">
      <inkml:trace xmlns:inkml="http://www.w3.org/2003/InkML" xml:id="stk8" contextRef="#ctx0" brushRef="#br0">12603 14079 103 0,'-2'-6'8'4,"-5"-6"4"2,1 4 5 0,-1-3-4-1,4 7-1 3,-2-6-8-5,-7 9-3 3,2-13-2 0,-7 14 1-1,7-3 1 0,-5 2-1 1,-2-4 0 0,-9-6 5 0,7 5 1-1,-3-5 0 0,-4 1 0 1,6 9-2 1,-2-10-2-2,-2 5-2 0,-5-8 0 1,3 16 0-1,3-11 0 0,-7 5-1 1,12 0 1 0,-3 2 0 1,7 4-1-1,-3-8 1-3,17 6 2 2,-8 5 3 2,8-10 1-1,0-1-2-2,-1 20 4 3,7-16 3-3,0-4-6 3,4 11-4-2,6 0 0 0,0 2 0 0,5-2 0 3,3 1 0-2,5-4 0-2,1 12-1 2,-6-14 3-1,5-4-1 2,0 13-2-2,7-7 0 0,-11 0 3 0,13 2-3 1,-3 2 0 0,-13-16 2 1,23 35-1-1,-19-24 0-4,-12-6 1 6,1 5 1-3,-2-1-1 0,-8 4-2 0,-6-13 0 0,1 12 1 1,-4-2-1-1,9 0-7 1,-13-4-1-1,3 3 5 1,-8 1-8 2,-1 0-11-5,1-6-12 3,7 12-21 0</inkml:trace>
    </iact:actionData>
  </iact:action>
  <iact:action type="add" startTime="86029">
    <iact:property name="dataType"/>
    <iact:actionData xml:id="d9">
      <inkml:trace xmlns:inkml="http://www.w3.org/2003/InkML" xml:id="stk9" contextRef="#ctx0" brushRef="#br0">28848 12128 109 0,'-1'-8'9'0,"3"1"-4"2,0 5-2 3,-4 4-2 0,1-2-2 1,-2-4-6 0,1 6-6-1</inkml:trace>
    </iact:actionData>
  </iact:action>
  <iact:action type="add" startTime="86128">
    <iact:property name="dataType"/>
    <iact:actionData xml:id="d10">
      <inkml:trace xmlns:inkml="http://www.w3.org/2003/InkML" xml:id="stk10" contextRef="#ctx0" brushRef="#br0">28826 12092 111 0,'7'-6'13'3,"0"5"3"2,0-5-4 0,-5 4-1 2,7-5-3-2,1 5-6 1,-9-2-2 0,8 4 0-2,0 6-5 3,0-8 4-2,1 2 2 1,-4 8 1-2,7-8-1 2,-2 5 1 0,1 1 1 2,1-3 1-4,0 7 4 1,3-7 1 1,-2 3 3 0,3-6-1-1,-2 8-1 0,2-10-2 0,-3 10-2 2,7-3-4-2,-8-1-2 1,8 5 0-1,-15-7 0 1,14 4 0 0,-10 0 0-1,3 5 0 0,11 0 1 1,-9 2 0 1,-1-2 4-3,7-1 3 2,1-4 3-1,-5 6-3 1,-1-1-3 0,5-3 1-1,-5 3-1 0,9 5-2 1,-3 0-2-1,-8-3 1 0,12 5-2 3,0 7 0-4,4-3 1 3,-3-7-1-2,-1 11 0 0,6 3 0 0,-7-6 0 2,3 0 0-2,-6 1 0 0,2-7 0 1,-12-4 0-1,1 6 0 3,1-7 0-4,-5-3 0 1,-7 1 0 0,12 6 0 0,-10-8 1 1,5 1 0 1,5 5 2 1,-7-12 0-4,-6 1 0 1,7 11 1 1,7-11-1-2,-5 3-1 1,-7-1-2 1,4 6 3-1,6-5 0 1,-12-4 0 0,13 13-1 0,-12-19-1-1,4 12 0 0,11 5-2 3,-8-2 1-6,5 3 0 5,-3 5 0-1,7 0 0-1,-1 3-1 1,-7-2 0-1,3-5 1 1,-4 3 0 0,4-7 0-1,2 3 0 0,-1-1 0 1,3 3 0 0,-7-13 1-2,10 9-1 4,-10-3 2-5,4-3 0 3,3 5-2 0,-4 1 0-1,1-4 0 0,-3 4 0 2,8-3-2-1,-4 9 3-2,9-1-1 3,-6-5 0-3,2 0-1 3,-2-3 1-2,-4 2 1 0,-9-7-1 0,5-7 0 1,-3 12 0 1,1-9 0-3,-1 1 0 2,0 0-1 0,5-5 1 0,-8 7 0 0,12-8 1-1,-11 5 1-1,1-10 0 4,6 9-1-3,3-6 0 0,-2 2 0 1,3 0-1-1,-2-1 0 0,1 1 0 2,0-3 2-2,2 10-1-1,-3-14 1 2,3 11 0 1,3-3 1-2,-6 0-3 0,0-4 1 0,2 1 0 1,-3 0-1 1,6-1 0-3,-7 2 0 1,1-2 0 3,5 9-2-3,-8-12 2-1,5 10-1 4,-2-9 0-5,-4 8 1 4,-1-2 0-2,-1-1 0 1,-1 0-2-1,-6 0 1 1,2 4 0-1,-6-7 0 1,0 0 0-1,7-5 1 1,-13-1 0 0,8-5 0-1,-9 6 0 1,3-4 0 1,-5-1 1-3,10 6-1 2,-16-20 0-1,4 9-1 1,-5 0 1-1,5-7-1 1,-3-2 2 1,0 6-2-3,1-1 1 1,-7-11 0 1,4 10 0 0,6-8 0-1,-8 9 0 1,-2-3 0 0,5 1 0-1,2 6 1 1,4 7-1 0,-2-1 0-2,-4 5 0 2,5 5 0 1,8-2 0-3,-13-8 0 2,8 13 0-1,-5-11 0 1,-2 8 0 0,-4-7 0-1,2 5 0-1,-3-8 0 3,0 1 0-1,-6 0 0-2,7 5 0 3,4-1 0-2,-3 7 0 0,7-6 1 1,-4-1-1 0,10 7 0-2,-15-5 0 3,11 0 0-1,-1 7 0-2,1-9 2 3,-10-1-1-2,-2 2 1 2,-1-12 0-2,-4 5 0 0,-1 3-1 2,-7-10-1-3,-5 9 0 2,16-2 1 0,-6-5-1-1,1 7 0 0,-2 7 0 1,13 1 0 0,-5-2-1-1,-1 8 2 0,9-9-1 1,-1 4 0 0,0 1 0-1,-10-9 1 1,9 10-1-1,-3-2 0 2,1-5 4-2,3 3-1 0,-4-3 0 1,0 3-1-1,-11-6-1 1,13 4-1-1,-6-1 0 1,-2-4 0 0,-1 8 0-1,9-3 0 1,1 0 0 0,-13 8 0-2,12-5 0 2,7 1 0 0,-12 5 0-1,11 0 0 2,-8-4 0-3,13 2 0 2,-10 1 0 0,5 2 0-1,4 2 0-1,-1-9 0 3,-4 3 0-1,-3 0 1-2,6 3-1 3,-10 0 0-3,14-4-1 6,-13 1 2-4,6 3-2-1,-1 0 1-1,5 0 0 1,-2 2 0 0,-3 2-1-1,10-4 1 2,-2 4-1-1,3 1 1 1,-3-2 0 1,8 4-4-3,-7-3 2 1,2 2 2 3,2 7-1-4,0-8 1 1,-5 11 0 3,5-5-1-4,-5 8-2 1,-10-1 1 2,17 0-1-2,-3 3-1 0,-1-2 1 1,-4-2-1 1,6-3 2-3,-5-6 0 2,7 4 0-2,1 4 1 3,7-3 1-2,-7 0 0 1,-4-3 0-2,10-3 0 2,-2 3 1 2,-4 4-1-4,1-11 0 1,1 11 0 1,8-7 0 0,-2 11 0 1,0-6 0-3,1 5 0 1,-3 2-2 2,14-2-3-2,-13 4 1 0,12-2 1 1,5 4-1-1,-7 1 3 2,1-7 1-2,6 10 0 1,-4-9 0-3,-3 0 1 4,7-2-1-1,-13 1 0-2,6 2 0 3,1-8 0-2,2 8 2 1,-6-13-1 0,2 10 0-1,-2-3 0-1,7 0 0 3,-7 1-1 1,-6-5 0-5,15 2 0 3,-9-1 0-1,-3-2 2 1,6 3-1 0,-3-4 2-1,4 6-1-1,-7-3 0 3,7-6-1 0,1 10 1-4,-6-7-1 5,5 4 1-4,-2 2-1 2,7-7 0 0,1 12 0-2,-7 4 0 1,7-14 0 2,1 11 1-1,-10-5-2-1,2-3 1 2,0 9-1-3,-10-11 0 2,-3-3 0-1,6 8 0 1,0-3-1-2,-6-5 1 7,3 3 0-8,2-2 0 3,-7 5 0 0,7-8 0 0,-2 3 1-1,-6-10 0-1,4 5 0 0,6 8-1 1,0-4 1 2,-8-6-2-2,11 6 1 3,5 8 0-4,-13-15 0 1,-3 7 0 0,20 9 0 2,-10-3 0-2,-12-10 0 0,17 7-1 0,-7 2 1 2,-6 1 0-3,5-3 0 3,1-5 1-2,4 13-1 1,-2-8 0-1,0 3 0 1,-4-1 0-2,11-3 0 3,-8 2 0-1,4 8 0-2,4-6 0 2,-2 1 1 0,2 5-1 0,-4-11 0 1,4 6 2-3,-10-5-1 1,14 11-1 1,-15-10 0 0,0-3 0-2,-4-2 0 3,7 9 0-2,-10-8 0 0,7 0 0 1,-9 2 0 0,6-1 0-1,5 2 0 0,-8-2 0 1,-3-2 0-1,8-2 1 2,-5 1 2-3,0-1 2 2,5 6 2 1,4-2-2-2,-7-6 0-1,8 7-1 3,0 1-3-2,-2-4-2 1,8 19 1 0,-9-18 0-1,7 13-2 1,-7 1 0-1,3-8-2 1,4 12-1-1,-4-5-6 1,4 3-10 0,-3 9-6-1,3-3-23 1,-1 7-38-1</inkml:trace>
    </iact:actionData>
  </iact:action>
  <iact:action type="add" startTime="105882">
    <iact:property name="dataType"/>
    <iact:actionData xml:id="d11">
      <inkml:trace xmlns:inkml="http://www.w3.org/2003/InkML" xml:id="stk11" contextRef="#ctx0" brushRef="#br0">27432 14861 108 0,'-1'2'12'5,"1"0"-6"0,2-4 0 1,2 2 2-1,-4 3-8 0,8-4 0 1,2 1 3-1,-6 0-2 1,-2 1-2 0,3 1 0-1,-8-5 1 0,3 6 0 2,7 0 0-2,-6-7 0 0,-6 4 0 2,9 1 1-3,-6-1 1 2,2 0 2 0,-5 0 0-1,8 2-1 2,-1-5 1-2,-7 2-2 0,10 1-1 0,-10 2-2 1,7-3 2-1,-4 0 1 1,4 1 0 0,-1 4 3-1,-4-7 0 1,6 1-1 0,-3-2 1-1,0 2 0 0,6-4-1 1,-3 6-1-1,-6-4-2 1,6 0-1 0,-2 2 1-1,-2-5-1 0,2 4 0 2,3-1 1-2,-4 4 1 0,3 0 0 1,-8-4 1-1,7 4 1 1,-2 0-3 0,-1-3-1-1,5 3 0 1,-7-2 2 0,6 4-2-1,-3-6 0 1,2 0 4-1,7 0 0 0,-3 2 1 1,-2-3 2 0,1 1 3-1,5-4-4 1,-3 3-1 0,0 4 1-1,0-5-1 1,-1-5-3-1,0 10 1 0,1-3 0 1,2 2-3 0,-5 0 1-1,8 0 0 0,-8-3 0 2,10 9 0-1,-2-3 0-2,1-1 0 3,-2 6-1-3,-4-6 0 3,-3 0 0-1,6 0 2-2,-8 0-2 1,0 0 0 3,-2 2 0-4,5-4 1 1,-2 0-1 1,0 4 0-1,0-6 0 1,3 1 0 0,4-1 4-1,-6 2 0 0,2-2-1 3,7 0 0-3,-14-3-1-1,8 7 0 2,-2 1-1-1,-1-3 0 2,3-2 0-2,-1 7 0 0,3-2-2 1,-3-3 1 0,2 4 0-1,6-2 2 1,-3 7-2-1,-9-6-1 0,5-1 2 3,-5 4-1-4,11-2-1 2,-10 0 2 0,7 2 0 0,-2-6-1-2,-7 2 0 1,8 0 1 2,-1 0 0-3,0 0-1 3,-1 0 1-2,-1 2-1 0,4-2 0 2,-7 3 0-3,-2-4 0 2,10 1 0-1,-1 3-1 3,-6-3 1-3,0 0 0-1,6 4 1 3,-1-4-2-3,-4 5 2 1,-2-2 0 3,13 0-2-3,-10-2 2-1,1 0 0 7,3 3-1-8,-6-8 0 2,-5 10 0 1,8-4 2-2,-4-4-3 0,-3 0 1 3,5 6 0-2,0-4 0 0,-2 1 0 2,9 1 0-2,-20-2 0 2,16 3 0-1,-7-2 0-1,4-2 0-1,-1 1 1 1,-5 0-2 1,-1 0 2-1,5-3-2 1,-9 6 0-1,8-3-1 1,-2-3 1 0,0 6 1-1,8-6-1 1,-8 3 0 0,-10 0 2-1,7 4-1 0,6-8 0 1,2 7 0-1,-7-6 0 1,4 6 0 1,-2-3-2-3,0 1 2 2,-7-2 0 0,5 3 0 0,-7-3-2-1,-6-3 3 0,5 3-2 3,2-1-1-5,-1 0 3 4,-5-5-1-2,1 5 0 1,5-2 0 0,-1 0 0 1,0 2 1-3,5 0-1 2,-10-2 0-1,7-1 0-1,-5 5 0 3,-4 0-1-3,3-6 2 2,4 0-1 1,-1 1 0-2,-5 3 0-1,12-3 0 4,-8 1 0-4,4 2 0 2,-2-2 0 1,5 8 0-4,-8-7 0 2,9 2 0 4,-12-1 0-5,13 2 1 0,-13 0-1 4,8-2 0-4,-6-1 0 3,11 3 0-3,-9-2 0 4,9 2 0-3,2 2 0-1,-4-2 0 1,2-2 0 0,3 5 0 2,-11 1 0-3,10-3-1 2,-9 0 0 1,4 4-1-3,1 0-2 3,-4 0 1-1,3 2 2-2,-7-3 0 2,2 2 0 2,1-4 1-1,-3 5 0-3,1-3 0 1,-4-4-2-1,1 0 3 0,-3 2-1 4,2-2 0-3,4 8-1-1,-1-13 1 3,-3 2 0-2,2 1-1 0,2 2 2 2,2-4 0-3,-1 1-2 1,7 6 1 3,-9-3 0 0,7-3 0-6,-1 6 0 6,-1-5 0-2,-1 6 1-4,2-2-2 5,-3 2 1-3,-4-8 0 2,6 8 0 0,-3-3 0-1,-3-1 0 1,9 5 0-1,-5-4 0 0,3-1 0 2,-5 1 0-1,1 3 0-1,6-4 0 0,-10 5 0 2,6-3 0-3,3 2 0 3,-2 1 0-2,-5 1 0-1,0 1 0 2,5-7 0 0,-2 6 0 0,-3-6 0-1,8 8 0 2,-6-5 0-2,0-1 0 0,4 0 1 0,5 4-2 0,-1-4 1 2,-4 2 0-1,1 2 0-2,4-4 0 2,-10 0 0 0,11 4 0-1,-5-2 0 1,0 0 0-1,5 5 0 0,-1-9 0 1,-2 3 0 1,-3 2 0-2,-2-3 0 1,8 4 1-1,-4-2-1 0,-6 2 0 0,7-5 0 2,-2 4 0-3,0-3-1 2,2 5 1 0,0 1 1-1,0-4-2 1,-7 3 1 1,8-5 0-2,2 2 0 1,-8 2 0-1,7 0 0 0,-4-6 1 1,7 5-1 0,-2 0 0-2,-5-4 0 3,2-1 0-2,1 7 0 0,2-3 0 0,-4 1 0 1,7 5 0-1,-9-9-2 1,-1 6 3 1,5-3-1-3,1 0 0 1,2-1-1 2,-6 2 1-2,6 2 1 1,-8-4-2-1,4-1 2 0,-2 5-1 1,0 0 0 2,-3 1-1-3,4-5 1-1,-1 1 1 2,0 8-1 0,-2-5 0-2,6-3 0 2,-6 1 0 0,6 1-1-1,-6-4 2 2,6 7-1-3,0-8 0 2,-2 0 0 1,-2 5 0-3,9-4 0 1,-11-2 0 1,7 2 0 0,0-1 0 0,-2 3 0 0,-2-8 0 0,13 12 0 0,-5-4 1 0,-3 4-2-3,1-5 2 3,-4-4 0 0,1 4-1-1,1-1 0 0,4-2 0 1,-8 0 0-1,5 4 0 1,-2-4-1 0,5 7 1 0,-4-2 0-2,-4-3 0 2,8 4 0 0,-17-11 1 0,22 16-2 0,-18-7 1-2,11 2 0 1,4 1 1 3,-14-3-1-3,9 8-1-1,0-11 2 2,-6 2-2 0,9 9 0-1,-9-14 1 2,9 8 0-2,-7-6 0 1,-6 3 0 0,8-4 0 1,5 4 0-4,-8-3 0 2,5 4 0 0,-1-2 2 1,0-4-3 0,3 2 1-1,-7-2 0 0,1 0 2 2,7 8-2-2,-5-10 1 0,1 6 1 2,6-2-2-3,-11-4 1 2,10 8-1 1,1-4 1-2,-5-4 0-1,0 8 0 3,13 6 1-1,-12-9-1-2,-2-6-2 3,2 1 1-3,2 10 0 4,-4-6 0-3,-4-8-4 0,12 13-1 1,-12-6-17-1,4 1-46 0,-8-4-24 2</inkml:trace>
    </iact:actionData>
  </iact:action>
  <iact:action type="add" startTime="108649">
    <iact:property name="dataType"/>
    <iact:actionData xml:id="d12">
      <inkml:trace xmlns:inkml="http://www.w3.org/2003/InkML" xml:id="stk12" contextRef="#ctx0" brushRef="#br0">27762 14718 105 0,'11'-1'12'4,"-8"1"-5"1,5 1 1 1,2 0-2 0,-10-8-3-1,8 11-2 1,-8-8 0-1,7 3-1 0,-5 2-1 2,1 1 0-2,10 2 1 0,-8-3 0 1,5 2 0 1,-7-1 2-3,7-4 2 2,3 8 11-1,-10-4-3 1,-1-2 0 0,13-5 2-1,-2 8 0 0,0-8-3 1,2 6-2-1,-1 3-2 1,3-4-3 0,-4 2-1-1,3 1-3 1,-4-3 0 2,6 7 0-5,-9-1 0 2,6 0-1 2,-7-6 1-3,8 4 0 3,-2-6 0-2,-1 7 0 1,0-3 1-1,-4 0-1 1,7 3 0 0,6 1 0-1,-22 0 3 0,15-4 1 1,0 6 0 0,-17-5 0 1,14 3 0-3,-12-3-1 0,9-2 1 2,-9 0 3 0,12 4-2-1,-12-4 1 1,13 1 3 0,1-2-1 0,-6 2-2-1,0-6 3 0,8 3-2 1,-9 1-2 1,9 3-3-2,-7-7 0 2,0 8-1-3,0-7-1 0,-3 4 0 3,10 1 1-2,-14-4 0 0,1 4-2 2,6 2 1-1,-5-6 1-2,-4 0-1 1,6 2-1 1,-8 0 1 2,6 6 0-4,-11-10 0 2,11 10-1-2,4-10 1 2,-12 6 0 0,9 0 0-1,-3 0 0 0,3-4 1 1,-5 2-1-1,4 2 0 1,3-2 0 1,-9 0 0-3,4 0-1 1,-5 0 1 3,4 0 0-3,1 0-3-1,-9 0 1 4,12 0 1-5,-3 3-2 3,-9-3 1 1,7 0 1-3,-2 0 2 1,1 2-2 2,-4 1 0-2,4-3 1 0,-9 3 0 2,7 1 0-3,-8-8-2 4,1 13 3-4,-4-8-2 1,10 3 0 0,-15-6 1 3,-1 2 0-3,9 4-3 0,-11-4 1 0,9 0 0 0,2-4 0 3,-9 3-1-3,10 2 2 0,-3-3 2 3,-5 0-2-4,1-4 0 1,2 4 1 0,1-1 0 1,-7 0 0 1,7-2-3-3,-4 5 4 2,5-4-1-1,-5 2-2-1,6-6 3 4,-2 1-1-3,-6 4 0-1,9 2-1 3,-1-9 1-2,0 9 1 0,1-3-2 2,-9-3 1-3,7 3 1 3,13 4-1-2,-17 4-1 0,17-8 0 0,-9 7 1 1,5-2 0-1,7 3-2 2,-4-1 3-1,-1-3 0 0,4 4 0-1,0 7 0 8,0-7 0-13,-2 1-1 2,10 1 0 4,-13-4 2-1,5-4-1 1,2 4 0 0,1 0 0 0,-3-2 2-2,1-2-2 4,11 4 0-4,-10-2 1 1,12-2 0 2,-3 4 0-2,-2 0-1 1,6 0 1-1,4 0 1 1,-7-2-2-1,7 3 2 3,-7 2 0-4,12-5-2 1,-19 3-1 0,15 1 0 1,-7 0 2 0,5-2-3-1,-12 0 1 1,3-2 0-2,2 2 0 4,-9 0-1-4,4-6 2 1,-3 6-1 3,3-2 0-4,6 0 0 2,-18-4 0-1,19 6 0 0,-8-3 0 2,12-2 0-2,-6 0 2 1,0 0-2-2,1-1 0 2,1 6 2-1,-11-6 0 1,14 2-2 1,-2 5 0-2,-2-3 1-1,-9 1-2 3,6 3 1-1,7-4 0-2,-18 3 1 3,17 3-2-3,-9-5 0 2,2-1 2 0,-7 9-2-1,10-3-7 2,-13-9-7 0,-8 12-16-3,8 1-8 0,-14 3-9 4,6 4-15-5</inkml:trace>
    </iact:actionData>
  </iact:action>
  <iact:action type="add" startTime="113543">
    <iact:property name="dataType"/>
    <iact:actionData xml:id="d13">
      <inkml:trace xmlns:inkml="http://www.w3.org/2003/InkML" xml:id="stk13" contextRef="#ctx0" brushRef="#br0">31385 15247 105 0,'-2'-18'2'5,"1"5"0"0,6-10-1 0,-3 4-1 1,-3-14 0 0,1 9 0 0,4-1 1-1,-1 4 3 0,4 10 6 1,0-1 7 0,2 5 6-1,0 5-6 0,-9-5 1 1,9 6 3 0,-9 0-11-1,1-3-6 1,-1 6-3-1,-2-6-2 1,10 5-1 0,-8 0-2-1,-4-1-1 0,0-1 2 2,0 0-1-2,-4 1 2 0,5-3 1 1,-3 3 1-1,-1 4 0 1,1-8 0 0,1 3 2-1,9 4 2 0,-13-7 1 1,9 11 2 2,-8-10-1-5,7 8 2 3,-18-3 4-1,9-2-5 1,2 2-4 0,-14 2-2-1,9 1 0 0,-5 1-1 19,-11-4 0-24,18 3 0 4,-6 12 0-3,1-7-2-1,6 3 1 4,2 5 2 4,0 7 0-3,-5-10 3-1,8 13 0 3,-9-2 3-2,13-1-3 1,-7 10 0 0,-5-3 3 0,6-1-1-1,6 2-2 2,-12 2 2 0,5-7 1-3,0 8-4 2,-6-3 1 0,6-1 0-2,-3 0-1 1,2 6-1 0,-3-10-1-1,4 8 2 5,-1-3-2-5,3 3 0 1,-1-2 1 1,1 9 2-1,7-7 1 1,-17 5-1 0,3-1 2-1,9-2-2 1,-5-1-2 0,-7-6-1-1,8 0 1 1,-8 8-2-1,7-16 0 0,4 13 0 1,-5-11 1 0,-2 2-2-1,8-4 1 2,-3-3 0-2,0 9 1 1,7-6-1-2,-3-1 0 2,-2 7 1 0,6-2-1-1,-1-8-1 1,5 7 1 0,-11-2 0-2,12-1 0 4,-11-1 0-4,-3-1 0 1,10 4 0 1,-6-1 0 0,4 9-1-1,2-7 1 1,-4 4 0-1,-3 2-1 0,6-3 1 6,-4 2 0-9,-2 3-2 2,-1-8 2 2,-1-5 0-2,-6 9 0 3,14-2-1-1,-4-1 1-1,4-7 1 1,-13-3-2 0,13 10 1-1,-2 1 0 0,2-6 1 1,1 8-1-1,3 6 0 1,-4 0 1 0,-2-1-2-1,5 1 1 1,-11-5 0 0,14 5 0-1,-19-7-1 1,10-7-1-1,-1 5 0 1,6 0 1-1,-2-2-1 1,8 5 2-1,-1-5 0 0,0 5-2 2,7-4 2-2,-3-5 0 0,9 12 0 1,-5-12-1 1,-4 1 2-3,4-4 0 3,4-9 1-2,-12 1 1 0,4-15 2 1,0 5-2-2,2 0-1 1,12-5 0 2,-13-6-1-2,17 5 0 1,-2-7 0-1,9 10 1 1,-2 8 1 0,-8-1-1 1,-2-3 4-3,13 17 1 1,-13 3-1 1,6-8-3 0,-11 9 1-1,3 0-2 2,2-10 1-3,-12 0 0 2,2-4 0 0,1-4 0-1,1 1-2 0,-7 0 1 1,2-9-1 0,2-3-1-2,2 3 0 3,3-13 2-2,3 5-2 0,8-10 0 2,-3 3 0-2,-2-7 0-1,0 2 1 3,6-6-1-1,-9-1 0-1,2-1 3 1,-1 0-3-1,-3-11 0 1,4-1 2 0,-11-13-2-1,9 9 0 0,-3-14 0 1,3 1 1 2,4 15 0-5,-14-13-2 3,10-2 2 0,-5 5 0 0,-2-2-2 0,0-7 1-1,-6 11 0 0,2-9 2 0,2 0-2 1,-10 9 0-1,16-1 3 1,-7 1-4-1,-12 1 2 1,18 5 1 5,-5 2-2-11,-7-2-1 5,3-4 1 1,1 4 0 0,-11-10 0-1,12 13 0 1,0-9-1-1,-13 3 1 1,18 13 0 0,-13-4 0-1,2 6 0 0,-6 0 0 1,2-3-1 0,3 3 2 0,-4 12-1-1,0-4 0 0,-8 1-1 1,9 5 1 0,-1-9 0-1,-8 6 1 3,11-4-1-5,-11-7 0 3,4 3 0-1,6-5 0 2,-11-15 0-3,-4 4 0 2,-2 7 0 0,-2-6-2 1,2 9 3-4,-7-5-2 3,1-4 1 2,2 4 0-5,-7 1 0 4,5 12 0-2,0-4-1-1,-1 11 0 3,8 11 0-2,-3-1-1-1,8 14 2 3,1-1 0-2,-5-3-2 0,4 4 1 6,1 4 1-8,-15-4 0 4,11 1 0 2,-16-2 1-8,0 1 0 2,2-2-1 5,-10 6 0-5,4-6 0 3,-2 2 0 0,0 0 0-2,-2-4-1 3,1 8 1 0,5-6-2-3,9 6 0 1,-6 1 2 1,3 1 0 0,-3-5 0 0,12 2 0-1,-11 4 0 0,10-5 1 0,-6 2-1 2,0 2-1-2,-5-1 1 1,19 1 0 0,-23 10-1-2,9-10 1 2,0 2 1 1,0 13-1-2,1-10-4 0,1 8 5 2,-2-4-2-1,7 9 0-3,-2-5 2 3,0 0 1 0,10 7-3-1,-6-10 0 0,2 5 2 1,-1 2-1-1,2-2 0 2,10 7 0-3,-7 4 0 2,14 0 2-1,-12 7-2 1,2 6 1 0,7-2 0-1,-4 4-1 0,4-7 0 2,-3 9 1-1,-1-7-2-1,-9-7 1 0,8 12 0 2,6 2 1-3,-13-12-1 2,5 1-1 1,1 0 1-3,-3-3 0 1,-6-4-2 3,9 2 3-4,-6-6 0 1,1 6-2 1,-8-3 1-1,19-1 0 1,-19-2 2 0,17 6-3-1,-11 0 0 2,6 10 1-2,-6 0 0 0,4 3-1 0,-8 0 0 2,1 4 1-3,8-1-1 2,-10-12 1 1,1-5 0-3,12 1 0 2,-12-6 0 0,1 4-1-1,9-3 1 0,-11-7 0 2,6 6-1-1,-1-13 1-2,-1 11 0 2,6-1 0 0,-1-9 0-2,10 2 0 4,-5-4 1-3,-1 4-1-2,1-1 0 4,-5 1 1-2,8-1-2 1,-5-3 0 0,2 6 2-1,2-8-1-1,-7 14 0 4,5-6-4-3,2 1 4-1,-2 6 0 4,5 3-2-4,-4-2 3 2,2 2-1 3,-1-1 0-5,1-1 0 2,1-3 0-1,1 1 0-1,-1-6-1 1,-8 2 2 0,6 4-1 1,1-4 0-1,6-2 0 1,0 7 0 0,-9-11 1-2,11 4-1 5,-2-3 0-5,4 3 0 2,-3-2 0-1,8-5 0 1,-3 2 0-1,4 0 1 1,-2-3-2 0,4-3 1-2,-2 1 0 4,11-10 3-4,-4 4-3 1,8-1 2 2,2-7-1 0,-2 8-1-4,-1-5 0 4,13 3 0-2,-15 3 1 0,8 4-1 1,-1-2-1-1,-6 3 3 0,-5-3 1 1,-7-2 1 0,6-3-2-1,-17 2-1 1,15-5-2-1,-3 1 1 0,-5-2 1 3,-1-10-2-4,11 7 0 1,-19-10 1 1,21-4 0-1,-3-5 0 1,-8 0-2 2,13-14 3 0,-12 0-1-7,7-2 0 4,-3 6-1 1,-5-11 2-1,-1 13 0 0,6-7-1 2,-3-1 0-3,-6 0 6 3,-6-7-3-3,6 0-2 3,2-2 0-1,-1 4-2-1,-5-2 2 2,1 16-1-3,19-17 0 3,-25 15 0-2,10-9 0 2,4 6-1-3,-6 0 1 4,4 4 0-2,-5 7-1-1,5-7 1-3,-3 6 0 5,2-6-2 0,-6-8 3-4,-5 6 0 3,13-4-2-1,-9 0 0 2,-3-7 2-2,11 10-2 0,-10-3 0-1,-7 14 2 2,5-5-2 1,-5 7 0-3,1 3-5 3,-10 3-13-3,0 6-31 3,-8 6-54-1</inkml:trace>
    </iact:actionData>
  </iact:action>
  <iact:action type="add" startTime="124471">
    <iact:property name="dataType"/>
    <iact:actionData xml:id="d14">
      <inkml:trace xmlns:inkml="http://www.w3.org/2003/InkML" xml:id="stk14" contextRef="#ctx0" brushRef="#br0">31666 16240 103 0,'-2'1'6'5,"8"-7"-2"0,-6 5-4 0,2 2 0 1,-3 1-6 0</inkml:trace>
    </iact:actionData>
  </iact:action>
  <iact:action type="add" startTime="124585">
    <iact:property name="dataType"/>
    <iact:actionData xml:id="d15">
      <inkml:trace xmlns:inkml="http://www.w3.org/2003/InkML" xml:id="stk15" contextRef="#ctx0" brushRef="#br0">31619 16212 105 0,'3'2'3'2,"2"-3"0"3,-12 0-2 1,3 2-1-1,4-6 0 2,-2 3 0-3,2 1 0 2,0 2 0-1,0-4 0 1,1 5 15-1,-2 1 1 1,1 1-2 2,1-6 3-4,-2-3-5 1,2 7-6 1,0 1-4 0,-3-8-3-2,2 5 0 2,0 2-2 0,0 3 3 1,-4-11-1-3,9 10 1 2,-10-4 0 1,2 2 0-4,1 2 0 4,-1-2 0-2,1 3 0 0,-2 1 1 0,0-4-2 1,5 2 2 1,-2 0 0-3,5-2 1 1,-7 3 1 1,10-4 0 0,-1 5-2 0,-6 0 1-1,1-2 2 0,-2-2 0 1,-2-6-2 1,3 4-3-3,0 6 1 1,-1-12 0 1,0 14 0 0,0-6 0-1,11-1 0 2,-6 2 2-3,-8 2 5 3,8-5 0-2,5 6-1 0,-5-6-3 0,-3 0 0 1,7-4 1 1,-9 5-1-3,2-3 0 2,-1 3-1 0,6-1 2-1,-4-2-3 1,4-2 2 0,-1-5 2-1,3 5 1 0,0-3 1 1,-7-1 0 0,15 1 1-1,-6-1 2 0,-3-2-3 2,2 5 0-2,0-5-2 1,-9 1-3-2,10 1-2 3,-8 1 0-2,4-5 1 1,1 0-1 0,-5-3 0-1,3-2 2 1,1 7 0-1,-1-3 0 2,1 5 1-3,-1-6-1 1,10 1 1 2,-9-7 0-2,-6 12 1 1,14-5 0 0,-12-4-2-1,2 12 2 2,3-12-1-3,-3 3-2 1,-2 0-1 1,5-5 0 1,-14 1 0-3,9 7 0 2,-8-10-1-1,2 8 1-1,4-8 0 4,-1 10 0-3,1 3 0-1,-2-1 0 3,11 1 1 0,-9-8-1-3,0 4 0 2,7-5 1 0,-7 2-1-1,5-8-1 1,-1 14 1-2,0-11 0 2,2 14 0-1,-6-4 0 3,0 1 0-4,8 3 0 1,-16-5-1 1,16 16 2-1,-12-10-1 1,8 5 0-1,0 1-1 0,-12-3 1 1,8 5 0 0,1-10 0-1,-2 7 0 1,5 5 0-1,-4-6 0 2,-1-1 0-2,3 0 0 0,-3 6 0 0,0-6 0 1,2 5-1 0,-6-3 1-1,6-1 0 1,-1-1-2-1,-4 6 2 1,3-5 1 0,-4 8-2 0,-2-3 1-2,3 4 0 2,-1 5 0 1,-6 1 0-2,4-13 0 0,1 14 0 1,-4 2 0 0,4 4 0 1,-3-7 0-4,1 4 0 3,5-4 0 0,-4 3 0 0,-8 0 0-1,12-3 1 1,-1 4-1-1,2-3 0 0,-3 3 3 3,-3 0-3-4,7-1 0 1,-4 6 1 1,2-1-1 0,-5 2 0-1,2-1 0 1,-3-2 0-1,9 3 0 2,-9 0 0-1,6-8 0-2,-11 8 0 3,13-2 0-1,-7 2 1 1,3-7 0-5,5 1-1 3,-7-1 5 1,7-1 0 0,-1 0 1 0,1 2 0-2,-5-4-3 2,2 3-1 0,2 4-2 0,-7-4 0-2,-2-4 1 4,2 8-1-4,0-10 0 1,3 9 0 2,4-4 0-3,-10 4 0 2,7-3 0 0,-2-3 0 0,1 4 1-2,2 1-1 3,-10-4 0-3,12 4 0 3,-14 0 1-1,5 10-2-1,9-12 1 0,-16 4 0 1,9-4 0-1,2 2 0 4,-9 4 0-3,5 4 0-1,0-15 0-2,4 7 0 3,-1-3 1-2,-2-4-1 2,3 12 0 0,4-9 2 0,-2 0-2 0,-3 9 1-1,-2-16-1 0,4 13 0 1,-3 3 1 0,-7-3-1-1,6-8 0 1,-2 7 0 0,2-6-1-1,3 3 1 1,-2-7 0 0,-5 3 1-2,19 4 0 3,-8-1-1-2,-2-3 0 0,-1-7 1 0,9 5-1 1,-11-1 0 4,10-3 1-8,-1 10-1 3,-15-17 0 4,13 9-1-5,0-6 1 1,-4-9 0-2,3 13 0 2,2-7 0 1,3-1 2 0,-8 1-2-1,1 3 1 1,9-1 0-1,-9-4-1 1,2-1 0 0,6 3 0 0,-5 0 1-2,0 5-1 3,-4-11 0-2,4 8 2 0,-3-9-2 1,5 14 0-1,-1-9 1 1,-1 2 0 0,4 2-2-1,-4-4 2 0,0-3-1 1,0-6 0 1,2-1 0-3,-4 3 0 2,17-6 0 0,-21-5 1-1,12 6-1 2,1-9 0-3,5 1 1 2,-9-9-1 0,6 0 0 0,1-11 1-2,-2 16-1 3,2-17 0-2,-2-1 2 1,4 6-1 0,-7-8-1-1,12 5 1-1,-4 6 1 3,-1-1 0 0,-5-3 0-2,5 19-1 0,-2-10 0 0,5 6-1 1,-9-3 0 0,2-7 0 0,6 9 0-2,-7-2 0 3,2-2 0-2,-3 1 1 2,6 5-1-1,-4-4 0 0,1-2 0-1,0 3 1 2,-4 6-2-5,4 1 2 3,3-13 0 1,-6 8 1-1,-4 2-1 1,7-9 1 1,-5 6-2-4,2 3 1 3,-2 1-1 0,-4 3 0 0,4 5 1-2,-2 1-1 4,4-4 0-3,-5 4 0 0,2-5 0 1,2 15 0-2,-3-4 0 2,-4 4 1 0,6-4-2 0,-4 4 1-2,1 2 0 2,-1 2 0 0,1-4 0-1,-1 2-1 2,-2-1 1-3,4 2 0 2,5-1-1 1,-16-1 1-2,11 4 0-1,-2-5-2 2,0 4 1 0,-4 4 0 0,-1-4 1-1,1 8 0 0,-5-1-1 2,7 6 1-1,-2 3 1-2,-4 6-1 2,0-3 0 0,-2 9 0 0,5 8 0-1,-7-8 0 1,1 13 1-1,0-7-2 1,6-2 1 0,-7 2 0-2,2-1 0 2,0 3 0 0,4-3 0 0,-8-3 0 1,7-2 1 2,-1 3-1-3,-5-7 0-6,17 1 0 6,-21 3 0-2,21-1 0 2,-15-2 0 0,2 5 1 0,2 3-2-1,-1-8 2 0,4 9-1 1,-6-8 0-2,4-12-1 4,-1 5 2-4,-2-5-1 1,2 6 0 2,5-5 0-1,-8-1 0-1,7 2 0 1,-10-1 0-2,9 0 0 4,-2-3 1-3,0 2-1-1,-4 1 0 2,6-2 1 0,-1 4 0 1,0-8-1-4,6-4 0 3,-1 8 3-1,-4-14-1 2,5 6 2-1,6-4 1-2,-12-5-2 2,6 6-3 1,2-8 0-2,-6 11 0 0,3-14-3 0,-1 6-22 0,1 9-18 1,-9 5-29 1,-3 11-87-2</inkml:trace>
    </iact:actionData>
  </iact:action>
  <iact:action type="remove" startTime="130803">
    <iact:property name="style" value="instant"/>
    <iact:actionData xml:id="d16" ref="#d15"/>
  </iact:action>
  <iact:action type="add" startTime="130672">
    <iact:property name="dataType" value="strokeEraser"/>
    <iact:actionData xml:id="d17">
      <inkml:trace xmlns:inkml="http://www.w3.org/2003/InkML" xml:id="stk16" contextRef="#ctx0" brushRef="#br1">35572 19223 104 0,'10'8'10'4,"5"-2"4"2,-5-6 4-1,4 2-5 1,-5-4-3 0,4-2-1-1,-2 2-2 1,-7-8-5-1,6 3-1 2,2 6 2-3,-1-6 0 3,-6-2-1-2,-3 2 0 0,6 3 3 1,7-4 3-1,-14 0 1 0,5 2-3 1,7 0 5 0,-6 5 3-1,-4-9 0 1,7 11-2-1,-8-6-5 1,0 7-1 0,7-6 0 3,-9 6-1-8,4 0-1 5,-2-2-2 0,-2 3-1-1,0-3-1 1,1 4 0-1,3 0 0 1,-6 4-1 0,9 12 2-1,-6-10 0 0,11 10-2 1,3-3 2 0,0 2 1-1,-5-10 5 1,3 5 5 1,0-3-2-3,-4-1-5 4,8 4-4-5,-4-4 2 3,-8-3 0-1,15 2 0 2,-20-11 2-3,9 10 1 3,1-10 0-2,-1 2-4 0,0 10 0 3,-3-12 0-5,5 2 0 2,-4-4-1 3,6 10 0-4,-9-14 0 1,1 8-1 1,-4 6-1-1,-1-10 2 1,4 8-2 0,-8-8-2-1,4 6 3 0,-1 0 0 2,-6-4 0 1,1-2 0-6,6 2 0 4,-2 4 1-1,0-2-2 1,-1-2 1 0,-4-1 0 1,5 4-4-4,-2 5-7 3,-11-13-13 2,10 10-25-5,-10 1-68 3</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5" units="cm"/>
      <inkml:brushProperty name="height" value="0.055" units="cm"/>
    </inkml:brush>
    <inkml:brush xml:id="br1">
      <inkml:brushProperty name="width" value="0.05292" units="cm"/>
      <inkml:brushProperty name="height" value="0.05292" units="cm"/>
      <inkml:brushProperty name="color" value="#FF0000"/>
    </inkml:brush>
  </inkml:definitions>
  <iact:action type="add" startTime="7078">
    <iact:property name="dataType" value="strokeEraser"/>
    <iact:actionData xml:id="d0">
      <inkml:trace xmlns:inkml="http://www.w3.org/2003/InkML" xml:id="stk0" contextRef="#ctx0" brushRef="#br0">5055 5497 186 0,'1'-2'0'4,"1"2"2"1,-6 0-1 1,8 8-2 0,-15-12 0-1,6 10 1 0,-4 7 1 1,-6 3-1 0,11-8 0-1,-7 7 0 1,-6 0 7-1,1 11 4 1,1 2 0 0,-15 1-7-1,12 10 0 0,-10 2 1 1,0 21-2 0,14-3-1-1,-9 13 1 1,7 6-1-1,6 3-2 3,1 0 0-4,1-1 0 3,-6-16 6-2,10 0-4 0,2-1 1-1,-12-8 2 4,16-5-2-3,3 25 3-1,1 0-3 2,14 13 0 0,-10-17 0 0,-3 18 1-2,-1 4 3 3,6 4-1-3,-2 5-3 2,-9-18 1 0,-7 1-1 0,6-4 1-2,-3 3-2 3,-11 1 1-1,-3 1-1-2,17-1-3 4,-14-1 2-4,9 1 0 2,-3-12-1 0,7 10-1-2,-8-13 2 1,16-7 0 4,-8 9-2-6,2 7 0 5,10 0 2-2,-7-4-1-4,-4-6-2 5,0 3 2-1,14-6-1-2,-5-10 1 3,0-10-1 0,-6-21 2-4,-1 1 5 3,0-7 0 0,12-1 3-1,-13-2-2 1,0-9-6-1,-2 3-1 1,-2-10 0-2,10 8 1 3,-7-10-1-2,-1 4-2 0,1-8 3 1,-3 10-2 0,3-2 0-1,7-4 2 2,-15-2 0-3,8 8-1 3,6-4 0-1,-4-4 0-2,-2 8 2 1,2-4-3 1,-12-8 0 1,20 10 1-3,-10-8 0 2,14 0-18 1,3-9-4-3,3 10-25 3,6-14-89-2</inkml:trace>
    </iact:actionData>
  </iact:action>
  <iact:action type="add" startTime="9650">
    <iact:property name="dataType"/>
    <iact:actionData xml:id="d1">
      <inkml:trace xmlns:inkml="http://www.w3.org/2003/InkML" xml:id="stk1" contextRef="#ctx0" brushRef="#br1">1331 2869 271 0,'-21'-39'0'3,"17"9"23"2,-5 11-12 1,0 12-11 0,2 8 0-1,-7-5-3 1,1 1 2-1,-4 3-1 1,3 6 1 0,-2 4 0-1,-4 0-2 0,9 10 0 1,-8-1 3-1,5 6 0 1,-5 18 4 0,17 6 1-1,-12 4 4 1,11 7-1 0,7 19-1-1,1 2 3 0,4 0-1 3,0 8 0-3,-6-6-1-1,-2 5 2 3,0 1-5-1,-1 7-3 2,-1 14-1 0,1 3 2-6,3 17-3 0,-3-3 0 5,4 20 0-3,2-4 2 2,3-2-2 0,-1 11 1 0,2-9 2-2,-4-19 1 5,-5 7 2-5,-6-16-1 1,-6 4 1 1,2 0 1-1,0-5-4 2,-3 7 1-2,-7-18-1 0,9 8 0 0,-14-8 1 3,7 6 1-4,-3-4-3 1,5 5-3 1,-3 12 2-1,4 2 1 2,6 3-3-2,3 7 1 0,-4-12 0 0,7 17 4 1,-8-3 3 0,4-7 2 1,-9 0-3-2,0 2-3-1,-6-7-2 1,-4 9 1 4,7-1-2-6,3-1 0 2,-6 6-1 3,3 5 1-3,5-2 1-1,-4 1-1 2,1-15 0 0,10 7 2-1,-1 1-3 1,-3 8-1 0,-1 13 2-2,2-3 0 8,12 12-4-9,0 2 3 1,-3-22-1 2,3-1-1-1,3-6 2-1,-4-10 2 2,7 0-2-2,-7 12-2 1,-1-8 1 2,-4-5 0-1,3 0-1-1,3-10 0 1,5 9 0-1,-1-12 2 2,-1 2 0-2,-1 0 1 0,-1-18 0 0,2-2 4 2,1-10-6-2,-6 1 3 1,9-16-2-1,1 9-5 0,-3-4-1 1,-2-11 2 0,-3 10-7-1,-1 8 4 2,1-19 3-2,-2 11 0 0,4-4 3 3,-7 0 2-5,7-2 0 1,-9-16 8 2,4 5-5 2,1-6-2-4,5 0 1 3,-5-10-1 1,11-2-2-1,-10 4 1-6,5-2 0 4,7 15 0 3,7-3-5-6,-3 5 4 5,10 9-1-2,5 1-4-1,6 13 1 4,2-4 2-3,1-3 1-1,2-3 1 4,8 5 2-4,-11-10 7 2,7-3-2 1,6 3 3-3,4-8-3 1,2 8-1 3,-3-13-1-4,8 8-1 1,9-13-2 1,-11 6 2 0,15-3 5-1,-10-12-5 2,7 9 0-3,0-21-1 2,6 8 0 0,-5-13 1-1,19 1-3 0,0-16 0 1,6 3 0-1,14-12 3 2,17 0-4-2,18 1 0 0,7-4 2 2,12 7 2-3,-6 0 1 2,9 6 5-1,-11 8 6 1,-28 7 11-1,-4 7-9 1,-15-7-6 0,9 5-8-1,-7-4-5 1,-2 1 3 0,-2-3 0-1,10-1-1 0,1-5 0 1,5-2-2 0,7-3 2-1,-1-7 0 1,9 2-2 0,19-5 3-2,11 6-1 2,7-6-2 1,-16 2 3-3,-5 13 4 2,-16-1 17-1,-22-4-2 1,-17 2-9 1,-19-6-9-3,10-5-3 3,-8 1 1-2,8-9-1 1,7 4 0-2,-3-13-1 2,13 3 2-1,10-6 0 1,0-7 0 4,0-7-7-8,6-9 8 3,7-13-1 0,-8-9 0 1,-5-10 0-2,7-19 2 3,-14-13-2-2,-1-1 0 0,-18-25 0 3,-7-13 4-4,-6 0-4 0,-20 22 0 2,-6 8 10 1,-16 16-7-2,8 12-2 1,-14 0 1-1,1-13-1 3,1-4-2-3,7-28 0 1,5-3 2-2,0-22-1 1,7-9-3 1,0-37 3-2,3-5 0 3,-6-12-5-2,1-7 1 1,-15-25 1-1,12-24-3 1,-12-6 1-1,-6-10 3 0,-7 34 1 2,6-21 1-3,-14 34 0 3,14-4 0-3,-3 25 4 3,2 26-5-1,-3 5 2-1,-9 6 6 0,1 23-5 0,-1 12-3 2,-12 1 2-3,-1-4 0 4,-8-8-2-4,1 5-1 5,5-3 3-5,-20-16-2 2,-2-2-2-2,5 1 0 2,-12-6 2 0,-2-20-1-2,-3-8-2 3,-13 6 4-3,6 1 0 2,-10-11-4 0,-9 10 2-1,13 24 4 0,1 4-3 5,8 19-3-7,0 8 5 3,6 17 0-2,4 8-2 1,-13-13-2 4,11 6 4-6,-3 1-2 3,-1 4-1-2,2 0 3 3,0 12 0 0,-1 10-2-4,0 11 0 3,-12-5 2 0,-15-8 0-1,-1 3-1 1,-34-4-4-1,3-11 4 0,-10 15 0 2,-10 6-7-2,6 3 6 0,6 10 0 1,8 12-2 0,-11 3 2-1,3 5 2 3,-7 3-2-5,3 5-2 2,-25-3 3 2,-9-2 0-2,-19-5 0 1,-3-9-1 0,-30 14 2-2,2 6 0 3,13-5-1-1,2 14-2-2,7 10 2 1,10 0 0 3,0 9-2-4,-15-7 2 1,10 0 2 1,-33-3-4-1,20 9 3 3,-4-7 1-3,13 1-3-1,-4 14-1 2,15 3 3 0,8 0 0-1,11 14-2 1,0 14 0 0,-4-3 2-2,-2 13-1 2,4-8 0 0,0 15-1-1,2 5 1 1,-7 6 2 0,11 11-2 0,-8 0-1-2,1-8 2 2,-1 14-2 0,-9-8 1-1,16-1 0 1,3 6 1 0,7-4-2-1,12 5 2 1,12 0 0 0,2 3-2-2,-2-3 0 2,10 12 2 0,0-5 0 0,2 8-2 0,14 19-1-2,-5 9-12 2,10 28-7 1,6-1-21-1,0 19-14-2,14 16-16 2,17 26-52-1</inkml:trace>
    </iact:actionData>
  </iact:action>
  <iact:action type="add" startTime="14939">
    <iact:property name="dataType"/>
    <iact:actionData xml:id="d2">
      <inkml:trace xmlns:inkml="http://www.w3.org/2003/InkML" xml:id="stk2" contextRef="#ctx0" brushRef="#br1">11104 3098 146 0,'4'4'0'0,"-4"-2"15"2,-3-2-12 5,0 10-4-2,-4-3 2 0,-6 4 5 1,1 21-6-1,0-11 0 1,-1 7 3 0,-9-2-1-1,8 1 1 0,6 4 1 2,-5 6 0-2,9 0 2 0,7 18 6 1,3 5-2 0,0 5-3-1,-1 9-3 1,5-8 5-1,-5 8-5 0,-1 4-3 8,4-3 3-13,-13-7-2 4,9 3 0 2,-2 14 3-1,3-3 1 2,-5 1 0-1,7 9 1-1,1 6 0-1,-2-2 1 3,5 0-4-1,-5 0-2-1,-7-6 2 1,6 3 0-1,-8-7-2 1,14 0 0 1,-2 4 2-3,-10 0-2 1,11 11-2 1,-10-3 0 0,-3-3 5-1,24 20-4 1,-7-7 0-1,1-4 2 1,3 13-1 0,3-1 0-1,5 15 3 0,-7-1-1 1,-3-15-2 0,2 9 0 0,-8 1 0 1,-7-9 3-5,-11-5-3 5,5 6 1-1,0-2 1-1,-10 2-3 0,-7-6-1 1,4 11 0 1,-8 0 4-3,0-17-4 2,0 14 0 0,-7-3 0-1,-2-2 4 1,6 10-5 0,-2 3 1-2,0 14 1 2,1-6-1 2,-3 1 0-5,6-1 0 3,0-11 1-1,-5-7-2 1,9-3 1 1,3 4 0-3,0 8 3 1,-11 2-4 3,8 0 1-4,0 17 1 1,7-12-2 2,0 13-4-3,-3-4 8 2,4-9-1 0,-8-18-1-1,16-10 2 0,-12-21 1 2,4-3-2-2,9 6 1 0,3-8 0 1,-2 12 0-1,1-2-3 2,6 5 0-2,5 11 0 0,1-3 2 1,-6-2-3-1,12 0 2 1,-3 5 0 0,0-8-1-1,2-4 0 0,0 8 0 0,0-7 2 2,-1 1-2-2,5-4 0 0,3-9 2 1,0 14-1 1,14-15 0-3,-5 4 2 2,6-1 0-1,9 0 0 2,6-6 3-2,1-5 3 1,2 0-2-2,-2-8-3 2,-14-5 4 1,6-2-5-3,-2-16-2 2,-5 6-1 0,1 1 0-1,4 8 2 2,0-1-2-3,10-2-1 1,-13-11 3 2,13 8-2-2,-5-8 3 0,2-5 1 1,11 2-2-1,-8-7-2 1,10-7-1 0,9 7 2-1,2 4-1 0,4-18 0 3,7 6-2-4,3-11 3 1,9 5-2 1,8 4 1-1,4-5 0 2,2 14 2-2,3-7-2 0,8 1 0 1,-22-3 3 0,13 0-1-1,2-4 1 1,-6-1-1-1,1 2-1 1,1-8-2-1,-3-3 1 1,16 10 0-1,-5-11 1 0,9-4-2 2,-2 2 2-2,7 4 0 0,-1-4-2 1,-6 1-1-1,6-7 3 1,-4 11-1 0,-5-3 0 1,-10-4-1-4,14 8 1 4,-17-5 0-2,4 0-1 0,-1 1 2 1,9 5 0 0,-16-11-2-1,0 5 1 2,-7 0 0-3,2 7 1 1,-4 3-3 3,-1 3 1-4,-1 5 2 1,-6 1-2 7,-4 1 0-11,10-9 2 4,-14-8 1 0,8-14-2 1,-12-8 0-3,0-10 0 5,1-8 0-3,8-6-1 0,-15-7 1 1,7-9 1-1,4-3-2 2,-10 2 0-2,9-21 2 0,-14-5-1 0,-1-30 0 1,-1-15 0 0,-4-13 4 0,-5-7-6-1,-3-21 0 0,4 5 4 1,-1-35-3 2,-1-8 0-5,-6-17 1 3,-1-24 0-1,-6 10 0 2,2 7-5-3,-7-10 4 3,0 4 1-2,-10-5 0 1,-1-15-5-1,-13 9 6 1,-4 11-2-2,-2-15-2 2,-14 22 3 0,3 2 0-1,4-1 0 1,-10 11-3-1,-12 15 4 1,7-8-2 1,-9 6-6-3,3 2 4 1,-9-29 1 2,8 10-1-2,-4-2 0 0,-4 14 3 2,0-6 0-3,1 14-3 3,9 17 3-1,-2 0 0-2,8 13 0 1,10 14-2 1,3 28 3 0,2 9 0-1,4 0-2 2,7 9-1-3,-4 11 4 3,-5 2-2-2,9 1 0 0,-9-2-1 0,8-1 2 1,-8-8-2 0,9 3 0 0,-5 9 2 1,1-7 0-5,-8 13-2 4,12 6 0 1,-16-2 3-3,10-7-3 1,-8 6-1 2,-6-13 2 0,-13-1 0-3,14 24 0 2,0 11-3 0,-2 19 3-1,4 0 0 1,-9 12-13 0,-7-11 5-2,1-3 3 3,-8 0 0-1,-5-12 1-2,-4 3 5 3,-17-11-1-3,-5-5-3 2,2 7 3 1,-8 4 0-3,-20-10 1 1,2 3-2 2,-8 7 1-1,-3-10 0-2,0 0 0 3,-10 9-4-3,19 2 4 2,6 8 0 1,-20 5-3-3,7-2 5 2,5-7-1 1,-20 2-2-3,-12-19-1 1,0 13 3 1,-12-11 0 0,-32 3-2 0,-8-20-1-1,-13 11 2 0,-16-7 0 1,3 10 0 1,23 13-1-3,13 7-1 1,21 14-1 1,-10 6 2 0,28 7 2-1,4 12 0 1,10 1-1-1,-4 12-1 0,-16-8 2 2,-8 1-2-1,0-3 0-2,-6 7 2 3,-11-6 2-1,-1 14-4-2,-3 10-1 2,2 17 3 0,18 16 0-2,-9 12-1 3,-2-4 0-2,16 1 2 0,10-7-3 1,8 11 1-1,11-6 0 1,15 3 2 0,0 10-4-1,6-3 3 1,4-2 0 1,7 10-2-3,-6 0 0 1,-1-2 2 2,2 18 0-2,-7-8-1 0,-4 18-1 1,-11 7 1-1,11-4 1 0,13 26-11 2,0 4-24-2,-2 22-17 0,14 17-34 1</inkml:trace>
    </iact:actionData>
  </iact:action>
  <iact:action type="remove" startTime="18819">
    <iact:property name="style" value="instant"/>
    <iact:actionData xml:id="d3" ref="#d1"/>
  </iact:action>
  <iact:action type="remove" startTime="19016">
    <iact:property name="style" value="instant"/>
    <iact:actionData xml:id="d4" ref="#d2"/>
  </iact:action>
  <iact:action type="add" startTime="18818">
    <iact:property name="dataType" value="strokeEraser"/>
    <iact:actionData xml:id="d5">
      <inkml:trace xmlns:inkml="http://www.w3.org/2003/InkML" xml:id="stk3" contextRef="#ctx0" brushRef="#br0">13657 14587 299 0,'59'-18'0'4,"-29"7"-12"0,-13-4 37 2,7 8-13-1,6 1-14 0,-9-6 3 1,-4-4 2 0,1 14-2-1,-4-14-1 1,2 7 0-1,-7-11 8 1,-4 3-5 0,-2-5-2-1,6 5 2 0,-5 3-2 1,-4-11 0 0,3 6 1-1,3 13 0 1,-1-8-2-1,0 6 1 1,2 1 4 0,6-7 0-1,1 6-3 0,5-5 1 1,7 3 1 0,9 5-5-1,5-2-2 5,21-3 2-9,-1 4 1 6,8 2 1-1,17 0-2-1,4 12 1-1,-2-3 1 3,27 5-2-1,14 14 0-2,-1-10 5 4,1-5 18-5,-18-12 2 11,3-10-8-14,-22-10-3 4,-20 11 3 0,-25-15 1 3,-17 3-13-1,-7 13-6-2,-7 0 1 4,-6 3 2-4,1 5-1 2,3-5 0 0,-12-1-4-1,-6 2 6-1,5-3-4 2,-19-15-1 1,-3 3 2-3,0-6-1 4,-2 4-4-4,2 7 3 1,9 8 1 2,13 11-1-3,7 1 0 1,-10-8 5 2,6 11-4-2,8 3 4 1,10 3-2 2,14 16 0-4,4-1 6 2,0 3-1-2,7-2 5 2,-13-8 1-2,2-6-3 3,9 4 0-1,-15 0 6 0,-4-11-2-1,-6-3-2-1,-6-1-3 2,-2 0 1 1,-8-6-5-3,-5 11-6 2,4-12-4-1,-2 0-13 1,-3 8-5-1,-3-5 5 1,-11 16-23 0,10 24-38-1,-17 21-64 2</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12187">
    <iact:property name="dataType"/>
    <iact:actionData xml:id="d0">
      <inkml:trace xmlns:inkml="http://www.w3.org/2003/InkML" xml:id="stk0" contextRef="#ctx0" brushRef="#br0">6500 8696 208 0,'13'0'0'0,"-12"5"31"0,1-5-14 6,-5 0 6-1,3 0-10-1,1-3-8 3,-3 3-2-1,4-2 2-2,-4 1 0 2,2 4 1-1,2-8-1 2,6 3-4-1,-8 2-1-1,16-8 0 0,-10-1 0 1,5 4 1 0,3-1-1 1,2-7 6-3,2 12 2 1,-5-8 3 1,0 3 3-1,-2 4 3 0,-4-11-5 0,3 9-2 2,-9-5-3-2,5-1-2 1,-4-3-2 0,-2-2 0-1,-4-4 1 1,4 5-3 0,7-6 0 0,-7 2 1 0,5-3-1-1,5 8 1 1,1-6 3-1,-3-3 0 1,3-1-1-1,-2 0-1 1,-2-9 0 0,3-9-2-1,-3 0 0-1,-7-2-2 4,-2-10 2-3,1 3-1-1,-1 2 0 4,-1-2 0-5,-1 5 0 4,4-1 2-1,3 5-1-1,2 1 5 0,4-5 0 1,-4 10 0 0,7-18 1-1,1 10-1 1,-5-9-1 2,3 6-1 2,5 5-1-10,-4-8-1 3,6 6-1 2,9-7-1 1,-1 9 0 0,2-8 0 0,7 10 0 0,-5-6 0-1,1 4 7 2,-3 0-5-3,-11 1 1 2,-3-2-1-1,3 7-2 1,-9-1 0 0,-6 6 0-2,3-8 0 3,-7 8 0-1,4-4-1-1,-7-2 0 1,4 3 2-1,13 6-2 0,-10-2 1 1,-1-6 0 0,5 5-1-1,9 2 0 1,10 6-1-1,2-6 2 1,0 4-1 0,12-2 1-1,-17 2 0 0,-5 0 2 2,0 2-1-2,-9 2 1 0,9 1-2 7,-16 1 0-10,-2 3 0 2,-2 0-2 0,-10 0 0 1,8 0 1 1,-8-6 0 0,-6 4 1 0,-4 4-1-2,20 3-1 3,-10-1 0-2,9 11 2 0,0-4-2 1,-3 3 1-1,6 0 0 0,1 5-1 1,1 4-1 0,-8 1 3 0,-1 6 0 0,1 4-1 1,1 8 0-1,-1-5 2-1,0 3-1 2,-10 6 0-5,6-1 0 4,0 0 0-1,-4 0 0 0,2 6 0 2,-6-2 0-3,-3 1 0 3,4 0 0-2,-1 3 0 1,1 0 0-2,-1 5 1 3,7 2-1 0,3 0 0-3,-5-1 1 5,1 15-2-5,1-8 1 1,2 7 0 2,-5-3 1 0,4 8-1-7,-6-9 0 7,4 8 0-2,-18-7 0 1,6-2 0 0,-3-12 0-2,-6 8 1 3,7-6-2-1,-3-11 0-2,5 4 2 1,0-7-1 3,3-2 0-3,7 0 0 0,-3 3 0 2,6 0 0-3,-1-6 0 3,1 9 0-2,-2 2 1 0,-3-1-1 0,0 5 0 1,7 4 1 0,-2-2-1 0,3 5 0 0,-4-11 0-2,4 3 0 3,-3-4 0-1,5-3-1-2,-9-2 2 1,9 4 0 1,-4-8-1 0,3 17 0-1,-4-12 0 1,2 2 0-1,2-4 0 0,2 4 1 2,-1-5-1-1,3 0 0-2,2 0 0 2,-2-8 0 0,5 6 0-1,-4-4 1 1,7 2-1-1,2-6-2 1,-1 0-7-1,-3-4-14 1,7 0-4-2,-2-3-3 3,-1 7-14-1,1-5-5-1,-4-12-29 1</inkml:trace>
    </iact:actionData>
  </iact:action>
  <iact:action type="add" startTime="23350">
    <iact:property name="dataType"/>
    <iact:actionData xml:id="d1">
      <inkml:trace xmlns:inkml="http://www.w3.org/2003/InkML" xml:id="stk1" contextRef="#ctx0" brushRef="#br0">13384 9668 103 0,'0'-2'5'2,"3"0"1"5,-3 8-2 0,1-6 1-3,7 0 2 1,-8 2-1 1,1-4-2 0,4-2 0 0,0 4 3-1,-3 0-2-1,-2 0-1 2,1 0-1 2,3 0 0-3,-4-2 1 2,4 0 0-2,-4 6-2-1,2-4-2 2,-2-5 0-1,2 12 0 0,-2-14 2 1,0 10-2-1,-2-3 0 0,4 0 5 2,-4 2 1-2,2-10-2 1,4 16 0 0,-4-14 0-1,0 7-1 0,8 4 0 1,-8-9 0 0,3 4 0-1,-1-4-1 1,3 8-1-1,-2 0 0 1,1-6 0 0,-1 2 0-1,-1 2 1 0,-4-2 1 1,0 0-1 0,2 0-2-2,0 0 0 2,2 2 1 0,0 0-1-1,-6-2 0 2,8 2 5-2,-3-2-1 0,-2-2 0 1,1 4 0 0,4 9 1-2,-7-20-2 3,5 9-1-2,-4 3 0 1,2-6 1 0,3 8-1-1,0-1 1 0,-1 2 0 1,1-2-2 0,-5 0 1-1,-1 0-1 2,8-4 0-3,-8 10 0 2,6-4 1 0,-5-3 1-2,-5 6-1 2,8-18 0 0,-1 12 2 0,0 0 0-1,-3 5-1 1,1-8-2-1,1 0 2 0,-2 3-1 1,4 6-2 0,-1-9 0-1,0 0 5 1,-5 7-4 0,4-2 0-1,6-5 1 1,-9 6 0-1,0-1-1 1,5 5 1-1,-2-8 1 1,0 5-1-1,-2-9 1 1,2 8 0 2,-4 0 0-5,2 1-2 3,2 0-1 1,0-7 0-2,-3 8 4 0,-2-6-4 0,8 10 0 0,-6-7 2 1,1-10-2 0,2 16 0-1,1-8 0 1,-3-3 1-1,-2 1 0 1,9 3-1 0,-8 2 0-1,-2 0 2 0,8 1-2 1,-4-2 0 0,-1 2 2-1,-1 0-2 2,3 4 0-2,-6-1 0 0,4-3 2 2,-8-1-2-2,7 4 0-1,-4-8 2 2,6 9-1 1,-5-13-1-3,-3 2 2 3,4 10-1-3,-2-10-1 4,3 3 0-3,-2 4 0 0,10-4 2 0,-9 6-2 1,1-5 0-1,-1-4 2 0,1 2-2 2,1 8 0-3,-3-11 0 2,2 4 0 0,-4 8 0 1,5-3 0-4,1 3 2 4,-10-1-3-1,10 2 0-3,-7-7 2 5,5 3 0-4,-6 1-2 3,5-6 1-1,-1 5 0-2,1 2 1 1,1-3-1 1,-5 0 0 0,9 6 0-1,-9-7 2 1,4 6-2-1,-4 5 1 1,7-11-1 0,-6 8 0-1,-1-6 0 0,2-3 0 1,-3 7 0 0,2-1 0 0,0-4 0 0,3 3 4-2,-9-5-4 3,6-1 1-2,4 6 1 0,0-4-1 1,-4-1-1-1,1-2 0 1,3 8 2-1,2-9-3 3,-3 6 1-3,6 2 0-1,-7 1 1 3,1-5-2-2,3 5 2-1,-3-8 0 2,4 9-1 0,-3-8 0-1,0 4 0 2,-4-1 1-4,3-1-2 4,6 0 1-1,-6-1 1 0,-3 2 0-1,9-3-2 0,2-2 2 2,-9 2 1-3,8-1-1 2,-1 1 0-1,-5-2 1 1,5 0-1 1,-1 3-2 2,6-2 1-6,-10 0 1 0,0-3-1 3,7 2 0-1,-4-2 0 1,2 0 5-1,2 4-5 1,-2-2 0 1,-5-2 1-3,9 5-1 1,-11-5 0 1,10 4 0 0,-2-3 1-1,-6-6-1 1,3 5-1-1,5 6 1 2,3-6 2-2,-12-1-3 1,6-1 1-2,4 5 0 4,-9-3-6-4,8 0-12 0,-6-2-15 6,3 4-38-5,7 2-31 5</inkml:trace>
    </iact:actionData>
  </iact:action>
  <iact:action type="add" startTime="30066">
    <iact:property name="dataType"/>
    <iact:actionData xml:id="d2">
      <inkml:trace xmlns:inkml="http://www.w3.org/2003/InkML" xml:id="stk2" contextRef="#ctx0" brushRef="#br0">8444 1253 122 0,'7'-4'0'4,"-5"3"17"1,4-13 1 1,-6 12 0 0,-4 0-9 0,9-2 0-1,-5 4-2-1,-3-10 1 3,3 4 5-1,-1-2-2-1,1 3-1 1,5-5 1-1,-11 2 0 1,12 1 1-1,-12-1 1 0,11 3-3 1,-5 2-2-1,0-1-2 2,-9 8-4-2,15-4-3 1,-12-5 0 0,1 6-1-1,6 0 1 1,-10 2 0-1,2 3 0 0,5 1 0 2,-9 4 0-2,8-4 1 0,-7 3-1 1,17 6 1-1,-16-8-1 0,10-8 1 3,-6 1 0-3,8-2 0-1,-1 6 3 3,1 1 0-2,6-1 3-1,-5-6 2 3,9 2 3-1,-4-4 0-1,-8-5 0 1,6 8-6-1,3-2-4-1,0 0 0 4,-11-3 2-3,-5 7-3 0,8-5 0 1,-3 6-7-1,-8-3 6 1,-2 0 1-1,-6-3 0 1,5 11 1-1,-3-4-1 1,-2-8 0 0,-2 12 0-1,1 0 0 1,9-5-1 0,3 1 1-1,1-3-1 1,0 0 0-1,12-1 0-1,-6 10 2 3,-2-16 1-1,6 13 1-1,3-7-2 0,-5 0-1 1,8 1 1-1,-11-3 0 1,8 3 1 0,-2-1 1-1,-1-5 3 2,-7 6 2-2,7-3-3 0,-8 2 0 0,6-5-2 1,6 4-1 0,-12 4-2 0,1-10 0-1,8 8 0 0,-7-6 0 1,4 5 0 0,3-2 0-1,-7 7 0 3,1-11-2-5,1 6 2 4,3 3-2-2,-8-3-1 0,7 0 0 0,-3 2 1 2,0 11 0-2,4 3 2 0,-7 0 0 1,7-1-1 0,5-5 1-1,-22-2-1 1,18-5 1-1,-6 0 0 0,1-1 2 1,0-4-1 1,-3 5 1-3,8-4-1 2,-1 1-2-1,5 1-37 1,-9 0-12 0,17-1-49-1</inkml:trace>
    </iact:actionData>
  </iact:action>
  <iact:action type="add" startTime="30930">
    <iact:property name="dataType"/>
    <iact:actionData xml:id="d3">
      <inkml:trace xmlns:inkml="http://www.w3.org/2003/InkML" xml:id="stk3" contextRef="#ctx0" brushRef="#br0">10880 1355 191 0,'-3'-14'0'1,"3"8"0"4,-3 10 2 2,-9-11-1-2,-10-20 0 0,-1 16 0 0,-2-16 0 2,-2 11 1-2,2-1-1 0,-12 4 2 1,9-6-1 0,-7-3 2 0,-2 6 2-1,-4 4-1 0,-1-7 1 2,-15-2 1-2,12 3 0 0,-7 2-1 0,2 6 0 1,6 3 0 0,-4-1 3 0,-9 5 1 1,11 4-1-4,-11 3-2 5,-4 4 1-3,-8-4-3-1,8 7-2 2,-4 0-1 0,6-6-2-1,4 9 1 2,-7-3-1-1,11-5 1-2,7 7-1 2,-8-1 0 0,6-4 0-2,5 3 0 3,-4 1 0 0,5-4 0-3,-4 2 2 3,3 2 0-3,9-2 1 0,-1 5 1 5,-4-8 1-5,0 1-1 2,1 8-2-1,-3 2 0 1,8 3 0-1,-1 5-1 3,-11-5 0-5,17 12 0 2,-8-4-1 2,5 4 0-2,0-3 0 0,12 0 2 1,-4 0-2 0,-8 0 0 0,10-11 1-1,-7 15-2 0,8-4 2 0,2 0-1 1,3 13 1 0,2-10 1 0,8 21 0 0,3-11-1-3,-3 6 0 4,-1-8-1-1,-5 8 1-1,-2 2 0 0,7-6-1 2,4 11 1-2,-8-17-1 0,2 11 0 1,-5-8 0 0,14-1 1-1,2 0-1 1,-5 5 0 0,1-5 0-3,4-4 0 4,5 8 0-1,-5 0 0-1,8-2 0 2,0 2 0-2,10-7 1 0,-15 7-2 1,32 2 2-1,-13-11 0 0,1 0 1 3,3-8 4-3,6 7 2-1,0-10-4 3,17 14-2-2,-8-12-1 0,19 9 1 2,-3-1 2-3,4-10 2 1,4-3 3 3,-6 1 0-4,4 3-2 1,-4-19-3 1,7 10-2-1,2-9-1 1,1 0-1 1,5 3 0-3,8-11 1 1,-1 1-1 0,6 0 0 2,8-8 0-2,-5 1 0 1,-11-4 0 0,8-8 0-1,-5 0 0 1,-1 7 0-1,0-11 0 0,-9-2 0 1,-9 2 2 1,6-3-2-3,-1-7 0 2,-2 5 2 1,-10-8 2-3,-3 0 4 2,3-8-5 0,-19 4 0-2,-1-9-1 2,-2 0-1 0,-1-4 0-1,-7-3-1 1,-2-9 0 0,-11-6-1-1,12 12 1 2,-12-14 0-3,4-1-1 1,-14 11 2 1,-3-1-1 0,-1 1 0-1,9 16 0 3,-20 3 3-4,1 11-3 0,2-4 0 3,-8 7 0-2,3 2 0 0,-17-6 0 2,0 3 0-2,-9-3 0 0,-2-2 0 1,1 11 0 0,-2-9 0 0,-10-7 0 0,-3 11 0-1,-2-1-1 0,-8-12 1 0,-7 16-1 1,6-10 1-1,-3 10 0 2,1-1 0-2,0 3-1 1,-4 9 1-1,-6-10-1 1,4 9 2-2,1-7-2 4,-6 6 1-4,4 5 0 1,-3 5 0 1,3-4-1 2,1 17 1-5,-1-6-1 3,0 13 1 0,-2-1-1-2,15 4 1 2,-6 9 0 0,6 0-1-1,2 12 0 1,9 2-18-1,-5 6-23 1,8-5-24 1,4 14-86-3</inkml:trace>
    </iact:actionData>
  </iact:action>
  <iact:action type="add" startTime="32547">
    <iact:property name="dataType"/>
    <iact:actionData xml:id="d4">
      <inkml:trace xmlns:inkml="http://www.w3.org/2003/InkML" xml:id="stk4" contextRef="#ctx0" brushRef="#br0">9936 2427 122 0,'11'-2'0'1,"-11"-3"31"4,-6-1-14 0,8 5-5 2,4-2-10-2,-12-4-1 1,2 2-1-1,6-3 1 1,0 2-1 0,1-3 0-1,-4 7 0 0,3-6 1 0,5 8 3 2,-10-5-2-2,6 5-2 1,-7 0 0-1,1-6-11 1,2 8 11 0,-13-7-1-1,3-2 1 0,2 2 0 1,1 7-2 0,6-5 0-1,10 6 1 0,-12 1 2 1,5-6 2-1,0 3 1 2,-3 4 2-2,-2 3 2 0,4 3-3 2,8 11-2-2,-6-3-2 0,10 5 1 0,-6-4-2 1,1-10 4-1,-3-6 4 2,-6-2 7-2,4-2 3 0,8 0 0 1,-11-4-4 0,9 6-5 1,2-6-2-4,3-2 0 3,-1-3-2 0,6 2-3 0,-10-8 1-1,10 2-3 0,-10 2 0 1,-1-1 0 0,-9 3 0-1,7 10 0 1,-5 1-7-1,0-7-4 1,-16 8 2-1,13-1-2 1,-23-2-2-1,-11 2-3 1,16 2 2 0,-19-4 4-1,12 0 5 1,8 5 0-2,1-5 1 3,15 0 4-1,4 0 0-1,8 0 23 0,-3-7 3 1,19-2-3-1,8-2-5 3,-3 1-1-3,13 1 6-1,-2 3-1 3,2-5-3 0,-11 6-5-4,-15 0-7 2,-5 1-7 3,-15 2 0-4,-2 2-52 1,-11 6-9 3,-34 0-65-4</inkml:trace>
    </iact:actionData>
  </iact:action>
  <iact:action type="add" startTime="39741">
    <iact:property name="dataType"/>
    <iact:actionData xml:id="d5">
      <inkml:trace xmlns:inkml="http://www.w3.org/2003/InkML" xml:id="stk5" contextRef="#ctx0" brushRef="#br0">9976 2488 120 0,'1'4'0'1,"-1"-3"15"4,-9-10-13 0,4 7 2 1,-11 2-3 0,7-8-1 1,-5-3 0-3,-7 3 0 2,15 6 0 0,2-4-1-1,-11 2 1 1,3-6 0-1,9 3 0 1,-6 1 0 0,-4 3 0-1,8-4 2 0,-6 1 2 1,-8-3 3 0,8 4-1-1,-7-4-2 1,12 1-3-1,-23 3 0 1,14 2 0 0,7-6-2-2,-10 5 2 3,0 1-1-2,16-2 2 0,-9-1 4 2,3 2 4-2,-4-2-1 2,2 0-3-3,-8-5 0 3,7 5-4-3,-6-10-1 3,6 8 2-3,-2-5 1 2,-4-2 2 1,5 4-3-3,-2-6 2 1,-6 3-2 3,6-6-1-4,-2 5-1 1,3-3 0 3,3 13-1-4,-2-3 0 2,5-4 0-1,-2 1 2 1,-4-11-1-1,-4 11-1 1,4-6 0 0,-3 2 0-1,-3-1 0 2,2 2 0-4,3 5 0 3,-3-6 1 1,1-3-2-2,-2 1 2-1,1-1 0 3,-5 2 1 0,6 0 3-3,-3-5 1 2,-4 5-1-1,4 1-2 0,5 3 0 1,0-1 1 0,5 2-2-2,-2 4 1 4,5 0 2-4,-1-6-2 1,-6 4-2 1,6-5 0-1,-6-2 0 1,0 12-1 0,-3-21 0-1,3 14 0-1,-2-11 1 5,2 9 0-5,-15-6 1 1,18 8 4 1,-11-6 1-1,4 1-3 2,-2 2 0-1,-5-1 0-1,6-2-3-1,7 5-1 3,0 3 0-2,1 1 2 0,2 5-2 1,15-1-1-1,-9 12 2 1,2-9-2 0,3 0-11-1,-1 2-18 1,-3-2-13 0,4 12-24-1</inkml:trace>
    </iact:actionData>
  </iact:action>
  <iact:action type="add" startTime="46662">
    <iact:property name="dataType"/>
    <iact:actionData xml:id="d6">
      <inkml:trace xmlns:inkml="http://www.w3.org/2003/InkML" xml:id="stk6" contextRef="#ctx0" brushRef="#br0">8474 1962 105 0,'4'-3'13'4,"5"6"-2"-1,-5-3 0 3,-1-5 2 1,-1 6 0-2,-8 0-1 1,12-2-2-1,19 8-5-1,-55-15-3 4,30 9-4-3,1-7 0 0,-2 8 0 1,2 1 0 0,1-6 1-1,0 6 1 1,2-4 0-1,14 2 0 0,-23-8-1 1,4 8 1 0,7 2 1-1,2 0 0 1,-4-9 0 0,5 7 3-1,0-1-1 1,0 4 0-1,11-1 1 0,-37-6-2 2,32 6 0-3,-16-3 0 1,4 3 0 2,2-3 0-3,-10 0-3 2,0 0 0 0,12-3 0 0,1 12 1-2,-35-15 0 3,14 6 0 0,17 1 0-4,-9 4 0 4,-6-5 0-2,15 0 0 0,-13 7 0 1,12-9-1-1,10 6 2 0,-30-6 0 1,21 4 0 1,-2-6-1-2,3 4 1 1,-2-4 1-1,2 8-1 1,-7-4-1 0,-4 0 0-1,26 5-7 0,-47-5 5 1,23 2 0 0,-13 4-1-1,10-5 0 1,-8 9-2 0,1-10 2-1,7 0 2 0,-3 6-1 1,25-5 2-1,-33-4 0 2,22 10 0-2,-4-11 7 0,10 10 0 1,7-10 0 1,-8 12-1-3,8-8 4 2,-5 0 3 0,6 5-3-1,-1-10-1 2,-16 3 1-3,13 2-2 1,-12-4-5 1,-6 8-4 0,4-6-2-1,-3 4-7 1,-8 0 3 0,-8-2-7-2,4 0-22 3,-14 0-61-2</inkml:trace>
    </iact:actionData>
  </iact:action>
  <iact:action type="add" startTime="48135">
    <iact:property name="dataType"/>
    <iact:actionData xml:id="d7">
      <inkml:trace xmlns:inkml="http://www.w3.org/2003/InkML" xml:id="stk7" contextRef="#ctx0" brushRef="#br0">9749 2361 109 0,'-2'-7'6'2,"6"4"-3"4,-5 2-2-2,7 0-2 2,0-5 1 0,-2 9-1 0,6-4-1-1,-1 7 1 1,11 0 0 0,-19-2 1-1,5-4 0 3,-7 2 0-6,7-3 0 3,-4 6 0 1,-2-4 0 1,2 0 0-3,-9 5 0 4,18 0 2-4,-11-3-3 2,3 8 1 0,-6-3 0-1,11-1 0 0,-7 2 0 2,-5 3 0-3,8-2 0 1,4-4-1 3,-4 6 1-5,-1-2 0 3,-1-3 0 1,7-1 0-2,-2-6 0-1,-8 2 1 3,-3-4-2-1,10 6 2-1,-11-8 1 1,6 9 1-1,-10-10 0 0,10 3 3 1,-3 6 0-1,1-4-1 0,-12-4-2 3,6 2 1-3,-2 4-3 0,-1-6-1 1,-6 4 0-1,0-2 3 1,2 2 0 0,-4-3 4-1,-8-1-1 0,5-4 0 3,-16-2-3-3,7 2 0-1,-7 2 1 3,9-2-1-2,-2 0 0 0,-4-2-2 1,4 2 0-1,8 1-2 0,-2 5 0 2,0-6 1-2,4 5 0 0,0-3 0 2,3 4-1-2,-2 2 1 1,2-2 0-1,-1 2 0 1,-7-6 6-1,-2 8-2 0,6-6-3 2,-7-5 0-1,-2 4 0-2,-4 0 0 1,-1-6-1 2,6 4 1-2,-10 3-1 1,8-7 0-2,1 3 0 3,1 3 0-1,6 0 0-1,4-1 0 1,2 6 0 1,5-11 0-4,2 6 0 4,1 5 0-2,0-9 4-1,-4 1 0 4,5 7-3-4,-9-5-1 2,-2 2 0 0,-1 2 0-1,2-1-1 0,-6-1 2 2,13 4-1-2,-10 0 0-1,2-8-1 4,1 8 1-3,11-1 0 0,-8 1 0 1,-6-2 0-1,20-2 1 0,-2 2 0 1,-1 2 0-1,0-2 2 0,2 4 2 2,11-2 2-2,-22 0-3 0,17-3-3 1,-4 3 0-1,-19-8-2 2,18 8 2-2,-3-3 0 0,-7-2-1 0,1 2 0 2,5 5 0-2,-8-10 1 0,11 10-1 1,-1-8 0 0,-6 8 0 0,4-2 0-1,4-2-1 0,7 7 2 1,-6-10 0-1,-4 10 0 1,9-6 3-1,-9 1 2 1,4 1-3 1,2-10-1 1,-1 13-1-3,-2-4-1 5,-1 0 0-10,4 0-2 3,-4 4 1 3,0-10-2-1,4 4 0 1,2 1 0-1,-6 5 2 2,-2-1-1-2,4-6 1 0,4 6 1 0,-4-6 0 1,-5 3-7 0,6 0-2-1,7 0-8 1,-11 3-14 0,8 0-6 0</inkml:trace>
    </iact:actionData>
  </iact:action>
  <iact:action type="add" startTime="49244">
    <iact:property name="dataType"/>
    <iact:actionData xml:id="d8">
      <inkml:trace xmlns:inkml="http://www.w3.org/2003/InkML" xml:id="stk8" contextRef="#ctx0" brushRef="#br0">8817 2190 107 0,'-34'-6'12'5,"6"-16"-1"-2,-10 12 4 4,-6-3 0-1,10-3-5-1,-17 7-3 2,-2-7 1-4,10 4-3 5,-15 0-2-3,13 7 3 0,-9-15 3 0,14 14-2 1,-11-5 2 0,1 1-3-1,6 2 0 1,-4-2-3 0,4-1-1 0,-4 7 0 0,14-1-2-1,5 6 0-1,1-1-5 4,3 2-16-4,-3 2-13 2,16-3-29-1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15623">
    <iact:property name="dataType"/>
    <iact:actionData xml:id="d0">
      <inkml:trace xmlns:inkml="http://www.w3.org/2003/InkML" xml:id="stk0" contextRef="#ctx0" brushRef="#br0">16831 11169 105 0,'1'-2'10'5,"2"-1"-4"1,-2-9-1-1,-1 0 8 0,2 0-2 0,7 6 2 1,-11-1 4 1,8-1-3-3,7-1-2 2,-12 2 0-1,12-2-3 1,-12-3-4 1,13-4 0-3,-8 2-1 1,8-7-1 1,-5-9 1 0,-8 8-1-1,12-5 2 2,-9-3 1-3,4 2-3 2,-2-12 1 0,1-1-1 0,-7 2-1 1,-7-8 0-2,13-3 2 1,-13 1 0-2,1 1-1 3,6-1 0-3,1 13-1 7,-2-11-1-7,2 2 1 2,5 2 1-4,2 0 1 4,-5-1 0-1,3 4 2 0,2-2 0 1,-3-3-1-1,8 0-3 2,-13-10 1-1,0-3-1-1,8 11 0 0,-17-16 1 0,5 0-1 2,4 8 1-2,0-2 0 0,-5 8 2 1,-3-2-1 0,-7-6 1-1,5 5-3 1,-3 2-1-1,8-5-1 1,-13-7 0 1,9-3 0-4,-5 9 1 4,7-8-1-1,3 5 0-2,-1 4 0 3,5-2 1-1,0 0-1-3,-5-6 0 4,-3-1 0-1,7 0 1-2,1 4-1 3,-4-10 0-2,5-5 0 1,-2-2 0 0,2 5 0-2,-3-9 1 1,2 5 1 2,-2-3 3-2,0-2-1 0,-3 1-1 2,2-5-1-3,-3 0-1 3,6-8 0-1,-12 9-1-2,16 3 1 1,-11 6 0 2,7 8 0-1,-5-5 2-2,5 1-1 3,-5-8 0-3,5 10-1 2,-9-1-1 0,9-7 1 0,-5 12 0-2,1 12 0 3,10-8-1-2,-3 0 1 0,-3 7-1 1,10 0 0-1,-6 1 1 2,3 6-1-1,-4-2 0-1,0 6 1-1,-4-17 0 3,1 9-1-2,1 4 0 0,-5-5 0 2,7 10 0-2,5 3 0 1,-16-3 0 0,14 7 0-1,-4 5 0-1,-2-5 0 3,5 13 0 0,-3-8 0-4,0 9 0 4,-5-12 0-2,10 20 1 1,-1-5-1 0,-9 2 0-1,10 1 0-1,-8 1 0 2,7-1 0 0,-3-7 0-1,-10 8 0 3,14-2 0-5,-1 11 1 3,-5-3 0 1,2 6 1-2,-2-4 0 0,1 8 0 2,-4-8-1 1,-3 6 0-6,10 1-2 3,-5-2-2 0,3 3 0 2,-11-3-1-2,12 2-4 1,-9-1-4-2,-2-2-9 3,9 2-20-2,-5 4-13 4,-15-8-32-5</inkml:trace>
    </iact:actionData>
  </iact:action>
  <iact:action type="add" startTime="16903">
    <iact:property name="dataType"/>
    <iact:actionData xml:id="d1">
      <inkml:trace xmlns:inkml="http://www.w3.org/2003/InkML" xml:id="stk1" contextRef="#ctx0" brushRef="#br0">16827 5582 104 0,'-1'-2'18'3,"1"2"7"3,4-3-8-1,-4 9-9 1,-4-12-9-1,1 4 0 1,7 4 0 0,-13 6 2-2,5-10 3 1,-3 2 2 2,4 15 5-1,0-9 3-2,-8 11 1 3,4-4-3-2,2 18-4 1,0 11-3 0,5 7 0-1,-4 4 0 0,-4 4 0 1,2 2 0 0,0 7-4 0,-8-7 1 0,1-11-2-1,-1-7 0 1,2 1 0 0,-2-14-1-1,6-7 1-1,-1-8 0 3,5 0 0-1,5-8 1-3,1 1 0 4,-1-7 2-2,-1 6-1 0,8-1-1 2,0 0 0-2,-1 1 0 0,0-1 0 1,2-4 1 1,-3 0-2-3,-7 2 3 2,8-6-1-1,-3 4-1 3,3 2-1-4,-1-4 0 1,-1 2-2 0,0 2-3 1,4-8-12 0,-6-3-17-1,6 2-28 1</inkml:trace>
    </iact:actionData>
  </iact:action>
  <iact:action type="add" startTime="17393">
    <iact:property name="dataType"/>
    <iact:actionData xml:id="d2">
      <inkml:trace xmlns:inkml="http://www.w3.org/2003/InkML" xml:id="stk2" contextRef="#ctx0" brushRef="#br0">16779 5557 106 0,'26'6'0'2,"-23"-6"21"2,7 2-5 3,-2 2 1-1,2-2-5-2,-12 0-13 2,6 2 0-1,0 5-1 1,-1 3 1 0,1 7-1-1,8 7 4 0,1 2-2 1,-8 3 1 1,8-8-2-3,-2 20 2 2,17 0-1 0,-8 6 2 0,12 8 1 0,-10-7 1-2,16 10 4 2,-14-11 0 3,-4-8-2-5,5-7 2 1,-19-13-2 2,-3-10-2-3,-2-1-4 1,-5-6-2 3,-2 6 2-4,-6-9 0 0,4 5 0 3,-2 0 9-2,-11-2 3 0,-6 3 3 1,-10-4 8-1,-2-6-4 2,-22-6 0-1,-4-8-1-2,-1 5-6 1,-9-8 0 2,6-2-4-2,-1 13-7 1,10 3-1 0,15 0 0-1,6 6-33 1,-1 6-33-1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7897">
    <iact:property name="dataType"/>
    <iact:actionData xml:id="d0">
      <inkml:trace xmlns:inkml="http://www.w3.org/2003/InkML" xml:id="stk0" contextRef="#ctx0" brushRef="#br0">17157 11511 172 0,'14'15'0'3,"-15"-13"15"3,9 3 4-1,-1 0-7 1,0-11-7 0,-11 12 0-1,4-14-5 0,7 2 1 0,-6-14 0 2,9 1 3-2,-10-6-2 1,8-1 1-2,-1 3 4 2,-7-10 0 0,14 16-2 0,-14-15-1-2,2-3 0 2,4 6 1 1,3 1-2-3,-4-14 2 3,0 5 2-3,7 0-2 2,-11-3-2 6,8 2 2-11,1 6 0 3,1-1 0 3,2 1 2-1,-4 7-2-2,-6-15-1 3,4 3-3-1,5 2 0-1,-8-6 1 1,2-3-2-1,-4 3 2-1,0-1 1 2,6 9 2 0,0 4-1-1,-7-15 1 1,10 11 2 0,-9 1-1 0,10 0-2 0,-4-4 2-2,12 8 1 2,-11-7-1 0,6 4 1 0,-1 7 0-1,4-7-2 2,-2 4-3-4,-8-11-1 4,5 9-1 0,-2-8 0-3,3 4-1 1,-6-14 1 1,5 12 1 0,-1 0-1-1,-2-2 0 1,2 1 2-1,0-6-1 1,-1-5 1 0,1 6 3-1,5-10 0 0,-9 1-1 1,3-8 0 0,0 14 2 1,-2-6-2-3,3-9-4 0,-1 10 3 2,1-5-2 1,1-3-1-2,0-1 0 0,-4 5 3 0,3-5-2 3,-6 1-1-5,8 0 0 4,-7 2 2-1,6-1-3-2,-3-2 1 3,2 6 0-2,2 0 1 0,-5-4-2 1,9 9 1 0,-3-1 0-1,3 6 2 1,0-8-2-1,-2-2 5 1,2 5-2-1,-4-15-1 1,3 17 0-1,-1-8 0 1,3 1-2 0,-9-7 0-1,9 10 0 2,-1-7 1-3,0 1-1 2,3 11 0 1,-8-15 0-3,5 6 3 1,1-3-2 1,-4 0 2 0,4 3 0-1,2 0 0 1,1 2 1-1,-3 0 2 1,3 7-2 0,0 3-3-1,0-7 1 0,6 9-1 1,0-4-1 0,-10-2 0 0,2-7 0-1,-1 7 0 0,10 8 0 1,-20-6-1 0,13-10 1-1,-5 7 0 0,2 0 0 1,-6 0-4 1,6 8 5-3,-9-2-1 2,9 6 0-1,-3 5 0 0,-7-9 0 2,8 14 0-1,-13-3-1-2,14-3 2 2,-9 3-1 0,2 3 0-2,-1-1-1 3,-9 2 1-2,17 5 0 1,-18-4-1 0,7 5 1-2,1 5 0 1,-4-8 0 1,9 8-2 1,-16 4 2-4,12-6 1 5,-12-2-2-4,12 11 2 3,-9-3 0-1,12 2-1-1,-11 0-1-1,2 4 1 2,-4-8 1 0,6 12-2-1,-2-4 1 0,-10-4 1 2,7 3-2-2,1 3 0 1,3 0 1-1,-6-3 1 2,-1-4-2-3,11 6 0 2,-13-3 1 0,6 4 0 0,-5-5-1-1,9 9-1 1,-5-8 0-1,2 0-1 0,-2 1 1 0,1 4-1 1,-1-2-4 0,5 2-13-1,-14-1-18 1,12-11-66-1</inkml:trace>
    </iact:actionData>
  </iact:action>
  <iact:action type="add" startTime="23273">
    <iact:property name="dataType"/>
    <iact:actionData xml:id="d1">
      <inkml:trace xmlns:inkml="http://www.w3.org/2003/InkML" xml:id="stk1" contextRef="#ctx0" brushRef="#br0">17904 11156 104 0,'-3'2'14'5,"4"-10"-5"-1,1 18-5 3,-2-16-4-1,2 16 2-2,-4-6-1 2,9 9 0-1,1 1-1 2,-3-3 1-1,-2-8-1-1,0 10 1 0,-3-11 1 1,10 4 2 0,-3 0 1-2,0-1 1 2,8 0 0 0,-2 6 0 0,0-11-1 0,4 8-2-1,7-8-1 0,-8 8-1 1,4-11-1 0,1 11 0-1,1 0-1 1,4-5 1-1,1 3 0 1,3-1-1 1,0-1 1-2,7 4 1 0,4-6-1 1,-10 6 0 0,19 5 3-1,-3-7-2 4,0 7 3-6,5-2 0 4,-4 2 0-2,7 1 1 2,1 5 0-5,-2-7-1 4,8 7 0-1,0 3-1 0,-11-5 0 1,6-3 1-1,-1 1-2 2,-2 1-1-1,-1-4 1-1,-1 5-1 1,-1-12 2-1,-7 3 1 2,0 1 2-3,-1-9 1 2,-4 2 1-1,-4 2-1 1,-1-8-3 0,-4 4-2-1,-4-2-1-1,10 4 1 3,-10 2-2-1,0-2 0-1,-3 8-1 1,-5-3 1-1,2-1 0 1,-6 3-1 0,-6-12 1 0,-15 7 0-3,7-5-5 4,-7 10 2-1,-10-3 3-2,-8-12 0 4,-11 4-2-5,6 0 2 4,-10-7 0-1,-10-2 2-1,1 10-2 0,2-4 0 1,-14 5 1 0,12-2-1-2,-11 4 0 3,3-4 1-2,-4-2-1 1,3 1 0 0,-1-3 0-1,-8-6 1 0,7-2-1 2,-7-1 0-2,2 2 0 0,-1-3 3 1,-10-4-3-1,1 0 0 1,-2-13 5 1,-7 12-4-3,15-5-1 1,4 11 0 1,-5-17 1 1,13 15-1-3,-6-15 0 2,8 7 1 0,2-2-1-1,-3 6 0 2,5-7 0-2,2 3 0-1,-3 1 0 2,-13 9 0 0,8-8 2-1,-4-6-1 1,0 7 1-1,-4 1 1 1,7-1-2 1,-6 1 0-3,5 5-1 1,4-1 0 1,-1 1 1 0,13 2-2-1,-5-1 2 2,10-2 1-3,-8 6 1 2,10 3 1 0,7-3-1 0,-12 1-1-2,19 3-2 2,-6 0 0 0,0 1 0-1,10 1 0 1,7 4 0-2,3 5 0 2,5-4 0 0,-3-4 0 0,1 5-4-2,12-1 3 3,-5 5 2-1,2-5 2-2,18 11-2 3,3 0 0-2,1-1-1 0,5 1 0 2,8-9 2-2,1 8-2-1,6-7 0 5,4 7 0-5,7 1 1 1,6 3-1 3,-1-1 0-1,12 7 0-6,8 4 0 6,-2 13-1-3,12-5 1 1,-15-1 0 1,7 12 0 1,-12-16-1-3,-5 12 1 3,-2-5 0-3,-1 3-2 2,-19-15 1 0,9 18-1-1,-16-14-1 0,-8-8-1 2,2 0 2-2,-19-4 2 0,-9-13 0 1,-6-1-2-2,2 1-6 3,-13 0 10-1,-11-12-1-1,-3 3 0 0,-25-20 0 2,-2-2 0-1,-10-9-1-2,-5 8 0 2,-7-6 2-1,0 2-2 1,-5-8 0 0,11 2 0 0,-16 0 6-2,8 6-2 3,4 4 1-2,-5 3 0 2,-3 1-2-2,15 12 0-1,-10-2 0 2,6-1-1 1,3 9-1-2,10-2 1 0,1-3 0 1,11 10-1 1,6 1 1-4,2-3 4 4,11 2 0-1,5 5 0-1,16 6-2 1,0-14-3-1,1 8-1 0,7-1 0 1,3 0 0-1,19 17 7 0,19 8-7 3,9 1 0-4,9 8 0 2,9-14 0 1,7 9 0-3,14 3-4 1,-3-12-3 3,1 11-11-4,-6-12-13 1,3 6-20 2,-21-2-56-3</inkml:trace>
    </iact:actionData>
  </iact:action>
  <iact:action type="add" startTime="25035">
    <iact:property name="dataType"/>
    <iact:actionData xml:id="d2">
      <inkml:trace xmlns:inkml="http://www.w3.org/2003/InkML" xml:id="stk2" contextRef="#ctx0" brushRef="#br0">19239 11560 187 0,'4'-20'0'4,"-3"8"0"2,1 3 7-1,-2-7-3 0,3 5-3 1,2 4-2-1,6-4 1 2,3 1-2-2,3-1 1 0,10 0 0 1,4 11 1 0,0-2 0-1,24 0 0 0,-11-7 3 1,13 7 0-1,4 5 2 2,5-4 4-3,6 12-3 2,2-16-1-1,7 12 1 1,-9-5-1 1,-6-2-3-1,12 2 1-2,-4 1 0 3,-9-11-2-1,0 7 0-1,2-4 0 0,-7-9 0 1,3-4-1-1,-3 12 0 1,6-13 0 0,6-2 7-1,-10 2 2 2,15-3 2-3,-6 1 4 2,0-4-1-1,-4-2-1 1,3 3 0 0,7 0-4 0,-12-9-2 0,4 6-1-2,-4-3-3 2,5 2-2 0,-11-3-1-1,2-2 1 0,3 16-1 1,9-12 0 1,-3 9-1-4,0 6 1 4,0-1 0-1,10-3 0-1,5 2 0 1,-2 2 0 0,7 11 0-3,-5-10 0 4,23 11 0 0,-17-6 0-4,1 2 0 4,9 6 0-2,-2 0 0 1,-8-3 0 1,-3 3 0-4,-5-5 0 6,0 1 0 1,-4 2 0-9,-3-1 0 4,0 1 0 2,5 4 0-6,-6-9 0 5,-2 7-1 1,-8-6 2-2,2 7-1 0,-1-7 0 1,-3 10 0-1,-9-9 0 0,3 4 0 2,-4-8-1-2,-8 3 2 2,-8-2 1-3,-4 0-1 1,-7 2 5 1,-11-8 2 0,6 5-5-1,-12 2-3 2,-2 0 0-2,-11 7 0-1,9 1 0 2,-12-8-32 0,-4 15-25-1,-8 3-25 1</inkml:trace>
    </iact:actionData>
  </iact:action>
  <iact:action type="add" startTime="33134">
    <iact:property name="dataType"/>
    <iact:actionData xml:id="d3">
      <inkml:trace xmlns:inkml="http://www.w3.org/2003/InkML" xml:id="stk3" contextRef="#ctx0" brushRef="#br0">9166 13421 150 0,'9'-3'0'1,"1"3"0"3,-2 5 5 1,-1-12-6 0,10 7 1 2,-4 2-1-2,3-2 0 1,5-4 0-1,-1 2 2 0,4-2 0 1,-2-2 2-1,10 3 11 1,-4 1 2 0,1-4 1 0,8-2-3-1,0 5-5 0,-5 3-1 2,8-8-4-3,-7 5-1 2,4-2-2-1,8 0-1 2,-3-1 0 1,0 1 0-2,-1-3 10-4,11 0-2 4,-8-3-1 1,4 4 3-3,11 0-3 2,-5 1-5 0,-9 4-1 1,12 2-1-4,-9 0 0 4,10 6-1-1,0-6 2-1,-2 0 0 1,9 7 2-1,-5-11 1 0,2 10 1 1,10-1 0 0,-4-3 1-1,-4 2 1 1,10 0-2-1,-3-6-4 0,6 7 0 2,-3-3 0-2,9 6-1 0,-5-4 0 2,10 3-3 0,-9-1 2-2,-5 0 1-1,-5-6 0 0,-3 0 0 4,-7-6 1-2,3 2-2-2,-2-1 1 0,-2 1 0 3,11 2 0-1,-6-4 0-1,7 2 0 1,-5-3 3-1,4-2-1 1,2 3 0 0,0-1 3-1,5 4-1 1,-4 3-4-1,0-1 1 1,0-3 0-1,2 6-2 1,-6 0 0-1,6-1 1 1,-11-2 0 0,4-4 0-1,-10 5 0 0,8-1 1 1,12 2-1 0,-14-1 0-1,9 3 0 1,-5-1 1 0,5 0-1-1,-4 2-1 1,2 4 2-1,0 1-1-1,-1-6 0 3,4 6-1-1,0-3 1-1,1-5 1 1,0 4-1-1,3 2 0 1,-3-7 0 0,2 4 0-1,3 0-1 0,-6-4 1 1,10 0 2 0,-11 2-3-1,0-2 2 1,15 2 0-1,-6 0-2 0,-5 4 1 2,9-3 0-2,-8 1 3 0,6 0-4 2,0-2 2-3,1 3 2 2,2-7-1 0,-3 5 1-1,7-6 2 2,-5 0-1-2,9 2-1 0,-12-3-1 0,-5 4 0 1,23 6-3 0,-20-2 1-1,-3-2 0 1,4 7 0-1,-3-5 0 1,-11 0 0 0,7 7 2-1,0-5-2 0,-2-2 0 1,0 1-1 1,2-4 3-3,-6 1 1 2,-2-3 1-1,4 0 3 1,-5 1 0 0,2-7-3-1,6 2 1-1,-5 1-2 3,-6-3 0-1,8 1-1-2,-6 1-1 4,3 2 0-4,3-2-1 2,-9 1 0 0,8-1 1-1,-7-2-1 0,-7-2 0 1,12 2-1 0,1-3 1-1,-1 5 0 2,6 1-1-4,2-4 1 4,3 1 2-1,4 3-3-1,3 1 2-1,5 4 9 3,0-6 1-1,7 0-3-1,-5 2 0 5,8-6-3-4,-3 5-1-2,-1 1-4-1,-1-7 1 2,-9 10-1 0,-3-6 0 0,5-3 0 1,-2 1 0 1,8 3 1-2,-13 1-1-1,10 4 0 3,4-3 0-1,1 3 0-1,-11 3 0-1,14-5 2 3,5 6-1 1,-19-4 1-6,20-8 1 5,-12 6-1-1,-5 8-1-1,3-10-1 1,-8 4 0-1,1 3 0-1,4-8 0 3,-6 4-1 0,10 0 1-4,-5-1 0 4,4 4-1-2,-1 0 2 1,8 3-1 0,-12 0 0-1,0-5-1-1,7 0 2 4,-2 0-1-3,-9 0 0 0,2-2 0 1,4 4 0-2,-3-2 1 3,3 4-1-1,-5-4 0-1,1 2 0 0,7-2 0 1,-6 2 0 0,0 9 1-1,11-6-1 1,-11-1 0-1,-11 5-1 2,13 5 1-2,-7-7 0 0,-12 4-1 1,0-5 3-1,-4-3-3 1,-6-6 1 1,-6 9 0-2,3-9 0-2,-5 5 1 3,-2-4-2 1,7-5 2-3,-6 5 1 1,-3 1-2 2,0-8 0 0,4 6 3-3,-14-2-3 2,4-1 0-1,0 4 0 1,2-8 1 0,-8 4-2-1,5-2 1-1,-11 5 1 3,12-7-2-1,-11 4 1-1,-4 4 0 1,7-4 1-1,-5-5-1 1,10 9 0 0,-14-5 0-1,6 3 1 1,-2-3-2 0,-2 6 2-1,-10-5-1 0,2 6 0 1,-7-5 0-2,-1 1 0 2,2 6 0 2,-15-4 0-4,10 4-2 1,-9-4 2 1,9 0 0-1,-9 4-5 0,1-6 3 1,4 6-1-1,-8-2 0 2,1 0 3-3,-2 2 0 2,-6-4 0 0,-1 0 0-1,-5 2-1 2,-1 4 1-2,3-6 1 0,-9 2-2 0,3 2 2 6,3 2-1-9,-13-6 0 3,12 2-5-1,-8 2 0 2,10-2-9 1,-12-2-4-3,6 4-7 3,-7-4-24-3,7 0-27 2,-10-5-67 1</inkml:trace>
    </iact:actionData>
  </iact:action>
  <iact:action type="add" startTime="36125">
    <iact:property name="dataType"/>
    <iact:actionData xml:id="d4">
      <inkml:trace xmlns:inkml="http://www.w3.org/2003/InkML" xml:id="stk4" contextRef="#ctx0" brushRef="#br0">16779 13056 125 0,'7'-1'0'3,"-12"-1"8"1,5 0-2 3,3-4 7-2,-8-3-6 0,12 2-2 2,-6-5 3-3,9 2 0 3,-6 1 6-1,3-6-2-1,8 9-1 0,-16-16 4 1,21 13-5 0,-15-7-5-1,-4-10-1 1,9 7 4-1,-8-10-2 0,3 0-2 1,7-10-1 0,-10-2 0-2,-2-10-1 3,11 0 0 0,-4 0 0-1,-7-17 0 0,6 6-1-3,3 10 1 3,-4-11 1 0,13 10 3 0,0-2 0-2,-7 1 2 3,13-3 4 0,-6 6-4-3,15-5 2 2,-10-2 1 1,-2-6 1-4,-2-2-4 4,18 7-1-1,-9 5-5-2,-3-3 1 2,0 9-4 0,-12 10 2-1,2-3-1 2,-6 2 0-3,7 11 0 2,-11-7-1 0,8 6 1-1,-10 13 0 0,7-5 0 2,-7 16 0-2,-5 0 0-1,14 5-2 2,-17-4 2 0,5 4 0-2,6 4-2 4,-12-8-2-3,8 4 0 0,-7-1 1 0,9 6-1 2,-10-2 4-3,6-4-1 2,-4-4 0-1,4 9 0 1,-8-4 1 2,7 6 0-4,-3-6 0 0,1 9-2 2,-11-1 2 1,10 14 0-3,-13 1 0 2,0 13-1 0,11 13 1 0,-15-9 0-1,5 18 0 0,5 7 0 1,3-9 0-1,-5 12 0 2,5-3 0-2,-10 5 1 1,9 6-1 0,1-1 0-1,-4 9 0 1,2-1 2 0,10 7-2-2,-18-19 0 2,14-1 0 0,-6-8 3-1,-3-9-2 1,5-3-2-1,5 4 2 1,-11-6 1 0,0 5-2-1,6-8 0 0,-2-2 2 2,-2 1-3-3,5 2 2 1,3-6-1 2,-9-4 0-2,4-1 0 1,5-3 0 1,-1 1 0-3,-9-9 0 8,15-2 0-11,-10-10 0 5,7-2 1-2,6-11-1 1,-11 3 0 0,10-3 2 0,-7 2-1 1,15-2 1-1,-22-2 2 0,12 1 2 0,4-4 3 4,7-7-6-4,-2-21 0 0,2-18-2 0,5-1 2 0,0-13 1 2,3-1 0 0,5-8 0-4,-3-9-1 3,-2-11 1 0,0-5-2-1,-1 3-2 2,-3-1 0-3,-8-4 0 2,3-4 0 0,-9 6-2-1,-4-2 2 0,2 3 1 1,-4 8-2 0,15 14 0-1,-3 7 2 1,-4 6 0 0,6 9-1-1,-2 11 0 1,-8-1 1-1,12 19 0 0,-4-1-1 2,-3 5 0-2,-1 3 2 0,1 9-3 2,-9-3 1-4,4 11 1 3,8 8-2 1,-9-10-3-3,-5 6 2 1,1-4 0 2,8 15 0 1,-15 10 3-4,-7 15 1 3,4 24 0-2,0 16 0-2,3 16-1 3,-7 1 1-1,-1 4-2 0,1 1 1 1,2-8 1 1,-1 7-2-3,0-7 0 2,-5-7 0 0,11 6 1-1,-9-16 0 2,9 7-2-2,-9-14 2-1,12-13 0 3,-5 3-1 0,-4-3 0-4,7-12 0 4,6 7 0-2,-3-16-1 1,2-5-19 0,3-7-40-1,-3-1-34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14321">
    <iact:property name="dataType"/>
    <iact:actionData xml:id="d0">
      <inkml:trace xmlns:inkml="http://www.w3.org/2003/InkML" xml:id="stk0" contextRef="#ctx0" brushRef="#br0">6841 14196 216 0,'15'1'0'3,"-18"-10"-23"2,3 9 24 0,0 4-2 2,4-8-3-2,-3 8-1 0,2-10 6 0,2 7-1 2,-10-6 0-1,10 10-8-2,-11-16 8 3,11 4 0-2,-3 9 8 0,1-15 1 1,-8 7 4-1,7-3-1 0,6 7 1 1,-6-6-2 0,4 5-4-1,-1-3-4 1,-2 2-1-1,-1-6-4 1,6 5 1 0,-1 1-1-1,-1 3 1 0,-2 1 0 1,-3-13 2 1,14 16 2-2,-13-16 4 0,14 8 6 0,-11 2 4 1,7-1 0 0,-6-7-1 0,2 4-3-1,5 9-4 0,-5-6 2 4,0 1-2-5,2 4-3 2,-6-12-1-1,5 9-3 0,-5-1-2 3,4 2 1-5,-3-3-2 1,4 8 0 4,-5-8 1-4,10 12 0 2,-13-16 0-1,7 12 0 1,6-3 0 0,-1 4 2 0,7 1 2-1,-10-12 2 0,12 12 5 1,-9-6-1 1,4 5-2-4,-3-5-1 5,6 4 1-1,-2-2 0-1,-11-2-2 0,8-4 1-4,-2 8-3 3,-1-10 2 1,6 6 3 0,-6-5-2-1,2-1-1 0,0 2-3 1,2-5 1 0,6-1-3 0,-7 4-1-2,0-5 0 3,7 10 0 0,-4-13 0-3,0 14 0 2,3-9 0 0,-11 0 0-2,12 16 0 2,-6-14 0 0,-1-3 0-1,-4 10 2 1,7-2-2-1,-2-2 0 1,-6 13 3 3,5-18-4-6,2 6 1 1,-6-7 0 2,-2 12 1 1,0-15-1-3,3 15 0 1,-1 2 2 3,6-14-1-4,-1 6 1 2,-2 4 1 0,2-5-2-1,-5 0-1 1,2-5 0 0,4 13 0-1,-3-8 0 0,-1 0 0 0,2-1 0 1,-2 4 4-1,-2 0-3 1,7-7-1 0,-3 1 2-1,2 6-1 2,1-7-2-4,0 2 0 3,0 0 2 1,-2 2-2-2,8-6 1 1,2 3 1 0,-2-8-2-2,8 22 0 2,-10-17 1 1,8 2 0-3,1-2 0 1,-11 8 0 2,12-2 0-2,-1-3 0 0,3 4 0 2,-4-6 0-3,5 8 2 4,-7-3-2-4,2-1 0 2,-2 1 0-2,10 6 1 3,-9-9-1-2,0 9 0 1,-5-9 0-1,2 4 3 0,-1 3 0 2,-2-4-1-2,-12-1 0 0,12 7-3 0,-9-3 1 1,8-3 0 0,-9 5 1-1,3 0-1 4,-3-5 0-5,1 0 0 0,-7 9 1 2,7-8-1 1,-4 2 0-5,-10-2 1 5,9 0-1 0,-1 8 0-4,0-13 0 4,5 9 0-1,5-4 0-1,-17 1 1 2,12 0 0-4,0-5 0 3,-7 3 0 0,8-1 0 0,1 4 0-1,-7-1-2 0,5-4 1 0,-2 1 0 3,7 2 2-3,-11-2-2-1,5 2 0 2,4-1 1 0,-10-1-1 0,1-2-1-2,4 5 1 3,5 0 2-2,-6-1-2 2,5-2 2-3,-2 2-1 3,3-3 0-3,0 3 0 3,-2-3 2-1,7-3 0-1,-4 5-2 0,4 4 2 1,2-6 2 0,-2 1-4-1,4 4-2 0,-10-5 2 0,2 5-1 2,8-2 0-2,-2 2-1 0,-6-1 2 1,6 1-2 0,-2 4 2-1,-4-12-1 2,5 4 0-2,-3 10 0-1,-2-9 2 2,-1-3 1 0,3 10-1-1,-2-8-1 2,0 6 0-3,-8-9 1 2,11 9-3 1,-10-4 0-3,3 4 2 1,4-8 0 1,-2 8-2-1,-6-6 2 2,7 8 0-1,-4-10-2-2,-3 5 1 2,3-5 1 1,-11 6 0-3,13 0-1 1,-11-2 0 1,6-1 0-1,-5-1 2 0,6 6-2 2,-2-4 1-2,-3 7 1 1,-2-12-1 0,-1 7 0-2,5 4 3 1,-7-4-1 2,13-3-1 0,-11 3 0-3,1-4 0 2,-1 2-3 1,5 4 1-3,-7-3 0 3,4 1 0-3,-4 2-1 0,8 0 1 3,-11-1-1-2,11 1 1 0,-8-5 0 1,-1 5 0 0,14-4 0-1,-10 4 1 3,-13-7-2-4,26 7 2 1,-9-4 0 1,-1 2-1-1,7 2 0 1,-13-6 1 0,14 6-2-1,-8-6 1 0,11 5 0 3,-3 1 0-5,-8-2-1 3,4-1 0 0,0 6 1 0,7-5 0-1,-1 2 0 2,-7-4 0-3,10 4 0 2,-4-1 2 0,11 0-2-1,4-3 0 0,-12 8 3 1,8-11-4 0,6 7 2-1,-11-5 0 1,7 5-2-1,2-4 1 1,3 0 0 0,-6-2 0-1,13 6 0 0,-5-4 0 1,3 6 0 0,1-13-1-1,4 9 1 2,-4-9-1-3,-3 11 2 3,0-7 0-1,-10 3-1-2,12 0 0 1,-1-2 1 2,-4 0-2-2,10-1 1 0,-2 6 0 4,5-9 0-1,-2 6 0-6,8 2 0 3,0 1 0 1,-8-5 0-3,12 8 0 3,-4-6 0 1,-11 0 0-3,11 2 0 3,-5 0 0-3,-3-3 0 2,4-1 1 1,-3 0-1-3,-2-1 0 1,8-3 0 2,-15-1 0-1,13 5 0-1,-11-3 1 1,4-5-1-1,6 8 0 0,-3-5 1 2,-3 5 0-2,-1-10-2 0,8 11 2 1,-8-14 0 0,11 12 1-1,-16-8 0 2,3-1 0-3,4-2 2 5,-3 5-2-6,-8-7-1 2,7 0 0 0,3 5 0 1,-6 3-2-1,4-6 2 2,1 5 1-3,-1-4-3 2,1 0 1 0,0-4 0 0,4 14 0-1,3-10 0 0,-5 0-1 1,2 4 2 0,3-4-1-1,3 1 0 1,0 2 0 0,-7-1 2-1,11 3-2 1,-13-8 0-1,6 2 0-1,3 2 2 3,-6 0-2-1,6 2 0-2,-3-3 0 3,6-1 0-2,3 7-1 1,-7-7 1 1,3 7 2-3,4-4-2 1,-5 3 0 1,0-1 0 0,0 4 0-2,2-2 0 3,-3 6-1-3,2-3 2 3,-1 0-2-1,-8-3 1-2,5-3 0 2,7 6 0 0,-5-8 0 1,2 10 0-4,-1-4 1 4,2-3-2-3,-2 8 1 3,-7-6 0-2,-4 4 0 1,1-3 0-1,-3 4 0 1,1 0 0-1,-3-4 0 1,4 2-1-1,-2-3 1 1,-7-6 0 0,3 4 2 0,10-3-2-1,-11 3 0 0,6-1-1 1,1 3-1-1,-6 5 3 1,-4-8 0-1,7-3-2 2,-6 3 0-3,-5 2 1 3,13-1 1-2,-7-3-2 0,3 3 1 0,-3-5 0 3,-2 3 1-5,3 2-1 11,-1-4 0-13,2 0 0 5,4 7 0-1,-4-4-1-3,7 6 1 2,14 7 0 3,-7 1-4-1,9 9 3-1,20 0-1 2,-25 2-1-2,1-6 3 1,-18-6 0 1,6 2 1-3,-20-8-1 1,2 5 0 1,-3 0 0 0,-3 2-1-1,-11-4 0 0,16 3 1 1,-13 1 0-1,-3-5 0 2,6-1-2-3,5 6 2 1,-6-7 0 1,2 1-4 0,13 4 4 1,-10-2 0-2,4-4-3 0,0 8 1 0,-2-2 2 3,7 4 0-5,0-4-1 2,-9 2 1 2,4 0 0-2,-8 4 0 0,-9-3 0 1,1-2 0-1,0-1 0 1,-9 5 0 0,7-6-2-1,-7 6 3 0,8-4-1 1,-4 3 0 0,-4-4 0-2,3 2 1 2,7-2-2 0,-10 4 0 0,4-2 2 0,0 0-2-2,-1-2 1 2,1 2 0-1,4-2 0 1,-2 6 0 0,-7-8-1 1,4 6 1-4,2-5 0 4,-6 6 1-2,10-3-2 1,-6 2 2-1,0-4 0 1,6 2-1-1,-5-2 0 0,-4 4 0 1,3-4 0 0,8 4 0 0,-9-2 1-1,-2-3-1 0,8 9 0 2,-7-11 1-1,8 4-1-1,-7 0 0-1,-2 3-1 3,9-4 1-2,-5 0 0 0,1 0 1 2,2-1-2-3,-1 0 2 2,2-2 0-1,0 4-1 1,-2-3 0 1,-5 4 0-3,7 0 0 1,1 0-1 2,-2-11 1-2,1 11 1 2,-2 0-1-4,-1-6-1 3,-3 4 1 2,8 2 1-2,-8-2-1-3,4 0 0 2,-2 0 0 1,0 2 0 1,0 0 0-3,2 0 0 2,-2-2 0-1,0 2-1 2,-2 2 2-2,4-2 0 1,-4 0-2-1,2-2 1 0,3-1 0 2,-3 8 0-3,-1-10 0 2,1 5 0-1,6-4 1 2,-7 4-1-2,1 0 0 0,-1 0-1 0,1 0 2 2,0 0-2-1,3 0-1-1,-3 0 3 0,-6-4-1 0,11 6-1 1,-5-2 2 0,1-2-1 0,-1 2 0-1,-2 0-1 1,3-3 1-1,2 3 1 1,-7 3-1-1,-1-9-1 2,9 6 1-3,-1 6-3 3,-9-10 1 2,9 0 1-8,-10 3 2 7,3 1-2-4,0-12 1 2,-14 5 0 0,19 2 0 1,-16-11-2-3,7 5 2-1,-1 4 0 4,-4-5 0-2,1 7-3 2,1-5 3-2,-9 3 0 0,-2-8-2 0,-9 1 3 1,2 1-2 0,-7-7 1-1,-11-1 0 1,19 6 0 0,-19-5-1 0,3 8 1 0,-2-12-1-1,1 7 2 0,6 10-2 1,-6-9-9 1,7 16-9-3,7-5-5 2,17 16-10-1,1 12-4 1,6-1-2 0,12 19-16-1,6 16 7 1,-5-3-5-1,6 3-23 0,0-12 5 2</inkml:trace>
    </iact:actionData>
  </iact:action>
  <iact:action type="add" startTime="17337">
    <iact:property name="dataType"/>
    <iact:actionData xml:id="d1">
      <inkml:trace xmlns:inkml="http://www.w3.org/2003/InkML" xml:id="stk1" contextRef="#ctx0" brushRef="#br0">15755 12156 112 0,'26'15'11'4,"-6"-9"-5"1,4 0-3 0,-7-1-3 0,9-5 0 1,0-11 0 0,-9 13-3-1,14 2-4 2,-6-10 1-2,2 10 5 1,4-3 0 0,-2-6 0-2,-2 9 2 1,2-6-1 2,-2-6 0-2,-8 10 7 1,-2-4 1 0,13-3 1-2,-20-6 2 2,3 6 1 0,2 0-4-1,-6-3-3 1,-3 3 0-1,3 1-2 1,-5-1-1-1,-5 1 1 1,13 2 7 0,-15-2 1 0,4 0 0-1,1 2 8 0,-4 4-5 0,-2-4-11 1,-5-5 4 1,-8 5 10-2,-6 2-1 3,-17 0-1-5,0 9-1 4,-14 4 0-3,-3 0-5 4,-6 10-2-5,-9-2-1 4,6-5-1 0,-4-3-4-3,5-6-2 1,3 3 2 1,9 7-2 0,14-3-27 0,5 12-17-1,7-3-7 0,1 1-17 1</inkml:trace>
    </iact:actionData>
  </iact:action>
  <iact:action type="add" startTime="17761">
    <iact:property name="dataType"/>
    <iact:actionData xml:id="d2">
      <inkml:trace xmlns:inkml="http://www.w3.org/2003/InkML" xml:id="stk2" contextRef="#ctx0" brushRef="#br0">15638 11831 286 0,'8'-11'0'1,"-12"9"0"6,-1 1 10-1,10 1-11-1,-9 8-2-1,8 6 3 3,-2 10 10-2,14 41 10 0,7 24-3 1,0 19-2 0,-1 3-7-1,-6 16-5 0,-1-16-3 1,-7-12-5 3,-5-1-14-6,-7-22-25 3,14 2-65-1</inkml:trace>
    </iact:actionData>
  </iact:action>
  <iact:action type="add" startTime="23738">
    <iact:property name="dataType"/>
    <iact:actionData xml:id="d3">
      <inkml:trace xmlns:inkml="http://www.w3.org/2003/InkML" xml:id="stk3" contextRef="#ctx0" brushRef="#br0">6822 8408 223 0,'-26'14'0'4,"-9"11"15"0,-10 0-2 1,-1 13 0 0,2-10-8 1,1 21-4 0,8-4-2-1,-9 7 1 2,15 2 0-2,10 6 1 1,-3 2 3-1,10 5 9 1,1 7-2-1,0-2-4 0,7 0-2 4,-1-11-2-6,8 6-2 4,3 2 0-3,8-2-1 2,9-4 0 1,12 0 0-1,13 1 0-3,2-13 1 3,15 10 12 1,-1-26 15-3,5 4 2 3,7-14 1-2,3-1-6 1,2-21-7 0,-3-8 4-2,3-17 7 2,-3-9 0 0,-4-13-2 0,-9-11-3-1,-23-12-1 1,-3-12-14-1,-19-28-8 0,-17-15-1 2,-23-13 0-2,-4-27-9-1,-15 20-7 4,-3 14-10-4,3 24-2 1,3 30-11 2,14 11-12-3,-9 18 6 3,17 27 1-2,4 19-23 1,4 21-26-2</inkml:trace>
    </iact:actionData>
  </iact:action>
  <iact:action type="add" startTime="24521">
    <iact:property name="dataType"/>
    <iact:actionData xml:id="d4">
      <inkml:trace xmlns:inkml="http://www.w3.org/2003/InkML" xml:id="stk4" contextRef="#ctx0" brushRef="#br0">11642 12833 294 0,'25'-23'0'2,"-2"1"13"5,-8 3 8-3,-6 9-3 2,0-12-12 1,-7 11-6-3,2-5 0 1,-9 4 0 1,-1 2 3 1,-16-13-2-3,11 14 0 2,-25-11-1 0,2 12 1-1,-7-11-1 1,-5 10 0-1,1 8 0 0,1 18-1 3,-10 8-4-2,21 20 4-3,8 17 2 3,-4 13-1 1,10 15 0-1,5 2 1-1,-6 9-1 0,15 8-2 0,-3-12 2 1,12-18 2 0,6-13 2-1,16-17 20 3,16-7 26-4,18-12-3 2,16 3 3 0,11-15 2-1,13-7-14-1,-4-23-12 3,-2-16-12 1,-7-30-7 0,-13-14-7-7,-34-28 0 3,-19 3-5 3,-24-23-4-2,-32 5-41 0,-20 3-12 0,-8 21-13 2,-19 25-51-1,-4 15-57 1</inkml:trace>
    </iact:actionData>
  </iact:action>
  <iact:action type="add" startTime="26450">
    <iact:property name="dataType"/>
    <iact:actionData xml:id="d5">
      <inkml:trace xmlns:inkml="http://www.w3.org/2003/InkML" xml:id="stk5" contextRef="#ctx0" brushRef="#br0">4748 10510 172 0,'-3'-12'0'2,"6"3"22"2,0 5-8 2,-6 4-11 0,-7-8-4-1,4-2 1 1,-3 2 1-1,3-3-1 1,-12-1 0 0,6 1 0 0,-2 6 4-2,-8-5 3 2,2-5 8 0,-7 9 0-1,1-3-1 1,-6-1-1 0,-9 10-5-1,8-3-4 2,-18-1 1-2,6 5-1-1,3 9 1 2,8 0-3 0,-1 13-1 1,0-5 1-2,1 13 2 0,2 2-1 1,0 12-2 1,-2-7 1-2,-4 14-2-1,-2-1 1 2,11 13-1 0,-3-6 0-1,6 4 1 2,0 3-1-2,9 7 0 0,4-3 0 2,3 1 1-3,10 2-1 1,1 9 0 1,20 1 0 0,-6 0 0-1,14-2 0 2,14 6 0-3,0-10 1 2,5-14 0 0,7-4 7-1,3-12 8 0,12-13 1 3,0-1 3-3,4-10 3-1,7-10 4 3,-4-11-5-3,-4-6-4 4,2-12-5-1,-6-12-7-3,3-4 1 2,-3-4-3-2,-5-11-1 1,-2-2-2 3,-5-4-2-4,0-5 1 0,-5 6 1 3,4-6-2-1,-7-2 0-1,-2 6 1-1,2-8 0 3,-11 3-2-1,-11-4 3-1,3 13 0 0,-14 0-1 1,-2 8 0-1,-17 0 5 2,-6 8-4-3,-4 4-1 4,-2-1 0 2,-19-3 0-5,0 8-1-3,-11 10 1 2,-11-1-1 1,-14-2 1 0,-8 9 0 2,-13 7-24-4,-9-5-48 3,0 7-37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v"/>
          <inkml:channel name="T" type="integer" max="2.14748E9" units="dev"/>
        </inkml:traceFormat>
        <inkml:channelProperties>
          <inkml:channelProperty channel="X" name="resolution" value="1100.67188" units="1/cm"/>
          <inkml:channelProperty channel="Y" name="resolution" value="1936.58398" units="1/cm"/>
          <inkml:channelProperty channel="F" name="resolution" value="1.20952E-6" units="1/dev"/>
          <inkml:channelProperty channel="T" name="resolution" value="1" units="1/dev"/>
        </inkml:channelProperties>
      </inkml:inkSource>
      <inkml:timestamp xml:id="ts0" timeString="2020-03-20T16:45:38.944"/>
    </inkml:context>
    <inkml:brush xml:id="br0">
      <inkml:brushProperty name="width" value="0.05292" units="cm"/>
      <inkml:brushProperty name="height" value="0.05292" units="cm"/>
      <inkml:brushProperty name="color" value="#FF0000"/>
    </inkml:brush>
  </inkml:definitions>
  <iact:action type="add" startTime="6405">
    <iact:property name="dataType"/>
    <iact:actionData xml:id="d0">
      <inkml:trace xmlns:inkml="http://www.w3.org/2003/InkML" xml:id="stk0" contextRef="#ctx0" brushRef="#br0">7152 1606 113 0,'0'-4'14'3,"2"4"-5"2,5-1-1 1,-14-3-2 0,9 8-2-1,1-13-1 2,-4 8 3-1,0-5-2-3,7 14-1 3,-8-10 1 0,-2 2-4 0,4 0 0-1,2-2-2 1,2-8 2-1,-6 10 0 1,-10 0-2-1,8-4 3 0,-10-2 0 2,1-4 2-2,-8 2 1 1,2-3 2 0,-10-5-2 0,2 8 1-2,-12-11 0 3,0 13 1 0,3-9-4-4,-10 6-2 3,9-2 2 0,5 3-1-1,-3 3-1 1,-2-1 3 0,3 1 3-2,4-3-2 2,-1 6 0 0,4 4 0-1,-2-5 1 3,-21-2-4-4,9 7 2 2,2-7 1 0,-10-5-2-2,1 14 0 2,-8-9 1 1,2 1-3-2,-6-2 0-1,20-2 0 3,-21 10 0-1,21-11 2-1,8 11-3 1,-14-2 0-1,11-2 2-1,6 11-2 4,-1-9 0-2,-6-2 2-2,14 14 0 2,-14-3-1-1,16 1 0 1,-10 6 2 0,6-8-3-2,-6 15 1 2,5-12 0 0,2 21 2 0,6-12-2-1,-3 9 0 1,-6-13 0-1,8 3 3 1,9 4-4 4,-10 5 2-9,7-7 2 3,2 3-2 4,-2 8-1-4,4-4 2 1,0 6-1 2,-3 3-2-3,6-10 1 3,-2 18 2-2,-6-9-3 1,4 8 0-2,9 6 2 4,-7 8 0-4,2 6-1 2,5 5 0-1,0 11 0 0,0-9 7 4,-2 6-6 1,-1 2 1-6,0-8 0-4,2 6-1 5,-1-5-2 2,4-6 2-3,-1 12 1 2,5-3-3-1,-6 4 1 2,11 7 1-1,-4 7-1-1,1 3-1-1,2 7 2 3,-1 4-1-1,3 1 0-1,-7-11-1 1,5 9 1-1,-1-10 2 1,-1 5-3 0,3-3 1-2,-4-1 1 2,0-6-1 1,-5 17 0-3,9-5 0 1,3 2 2 2,-13 6-3-3,15 5 1 3,-7-7 2-1,7 9-3-1,-7-1 0 0,5-3 2 1,-4 3-1-1,-2 7 0 1,9-3-1 0,-7 12 2-2,0-1-1 4,-7-2 0-4,-3-6-3 2,0-8-2-1,6-8 6 1,-2-22-2 0,-4 0 2-1,3-5-1 0,5 3 0 0,-12-1 0 3,6 0 1-3,3 13-2-1,-10-23-2 2,6 2 4 0,0-1-2 0,0-15-1-2,6-1 1 2,-12-5 0 1,5-14 2-2,0 3-1 1,4-6 0-1,-6 4 0-1,4-2 1 3,-8-3-2-1,4 0 2-1,3-5 0 1,0-7-5-1,6 2 6 1,6-6-3 0,-9-2 1-1,6-4 0-1,5-1 0 3,-6 7 3-2,0 0-4 1,8-8 2 0,-2 8 2-1,5-2-2 1,6-5-1 0,-16-4 0-2,13 0 5 1,3 3-4 1,-2-7-1 0,11-6 0-1,7 6 3 2,0-10-4-2,10 1 1 1,8 5 0 0,-8 7 3-1,3-3 3 0,-3 6-1 1,-2-5-1 0,0-3-5 1,-6-1 1-3,10-8 0 1,1 1 2 3,-1 0-2-2,9-7-1-1,11 5 2-2,4-3-2 2,2-14-1 2,14-2 2-3,16-3 0 3,-6-3-11-1,9 2 11-2,3 11 0 2,3 8 0 0,-6 18 1-2,-7 0 6 3,-10 13 4-2,-6-1-6 1,-15-6 0 0,-6-1-1-2,9-3-3 3,-7-8-2-1,4 0 2-2,-3-2 0 1,7-8-2 2,3-5-1-1,-2-1 3-1,16-3 0 1,-19-2-2-2,16 11 0 3,-3 1 2-2,6 8-1 1,4 10-1-2,-3 4 2 3,-7-2 7-2,-9 2-2 0,-9 1 0 2,3-6 1-2,-6-2-5 2,-11-1-2-2,1-8 0 0,-2 7 2 0,0-6-3 1,9-2-1 0,2-2 4 1,-3-1-1-2,7-10-2-1,-4 6 1 5,10 3 2-2,6 0-3-6,-4 3 1 3,6 2 0 2,0-8 12 1,5 11-7-3,-16-6 1 2,5 1 0 0,3 2-1-1,-9-1-4 2,2-5 2-2,5 9-1-1,-12-16-2 3,6 9 0-1,-10-11 0-1,9 8 2 1,-9-14-2-1,-8-9-1 1,8 2 4 1,-13-12-4-3,14-7 0 1,-7 3 2 2,3-7 1-2,2 9-3 0,-1-5 2 2,-4-7 3-3,-2 6-4 2,-1 4 0 1,-10-22 0-2,6 14 3-1,-3-1-3 2,-6-6 0 1,-4-14 0-3,1 7 2 2,-6-16-4 0,-5-2 1-1,5-13 2 1,-12-15-2-1,-4-2-1 1,3-14 3 0,-10 6-1-1,6 0-1 0,-5-5-2 1,-6-17 6-1,-3 17-4 1,11-3 0 0,-15-7 1-1,-2 19 1 0,-2-22-2 1,8 18-1 0,-14-16 3-1,11-2-1 1,-11-9-3 0,3 1 1-1,6 9 2 1,-22-6-4-1,24 15 2 0,-9 15 2 1,1-10 0 0,3 12 0-1,-2 5-3 1,-2 8 4-1,9 5 2 1,1-1-4 0,-1 1 2-1,-6-9 3 0,2 20-5 2,-1 10 0-2,1-6 2 0,0 15 0 1,-6-2-1-1,-1 2-1 1,5 11 2 0,-16-7-2 0,13-2 0-2,0 17 2 3,-2 0-1-2,1 3 0 1,-3 7-1-1,3 4 1 0,0 6 0 1,7 3-1 0,-16 8 1-1,5-5 0 1,-4 2 0 0,-3-3-5-1,-11-3 7 1,-2 3-3 0,-4 1-2-2,-11-11 3 2,1 7 0 0,-16-15 0-1,1 8-1 0,-10-1 2 1,2-5-2 0,2 4-2-1,-2 10 2 1,3-10 2-1,-7 15-2 0,-6-15-2 2,-13 5 4-2,7-6-1 0,-6 6 0 2,-1-6-2-1,2 0 3-1,-4 8-1 0,-3 1 0 0,9 5-2 1,2 6 2-1,-7 8 0 1,-1 1-5-2,8 11 5 2,-12 1 0 0,-5-4-3-1,4 7 2 2,-16-2 2-3,9 4-2 2,-6-3-5 1,0-4 5-3,13-6 2 2,-11 0-2-1,11 4-2 1,-17 2 2-1,9-4-4 1,-7 4-2-1,4-2 3 2,0 12 1-1,-5 3-2-1,-4 13-1 0,6 1 3 2,0 18 0-2,10-3-2 3,-1 11 2-4,1 8 1 0,-4 13 0 3,6-9 0-2,1-8 0 1,-17-13 1-2,9-22-2 2,-1-2 0 1,-8-16 5-3,12-4-2 2,-15-13 0 0,19 3-6-1,12 6 1 1,-10 3-13-1,14 5-2 0,1 2-6 2,1 15-27-1</inkml:trace>
    </iact:actionData>
  </iact:action>
  <iact:action type="add" startTime="9538">
    <iact:property name="dataType"/>
    <iact:actionData xml:id="d1">
      <inkml:trace xmlns:inkml="http://www.w3.org/2003/InkML" xml:id="stk1" contextRef="#ctx0" brushRef="#br0">6890 2157 106 0,'-2'-2'5'5,"4"-1"-2"-2,1 0 0 3,-3 5-2-1,-2-8-1 2,1 0-1-1,-2 4 2-2,-1-5 2 1,4 0-3 2,-8-2 0-1,7-5 8 2,-6 12-3-4,7-12 0-1,0 0 3 4,0 4-1-1,7 1-1-2,-11-1 2 1,4 0 1 1,0-2-3 0,-1-12-3 0,9 8 2-1,-16-7 7 1,12 0-1-1,-6-11 1 2,5 4 0 0,-4-1-3-4,-2-17-4 4,3 15 0-2,-3-14-1 1,-7 8-1 0,9 11-1-1,6 1 3 1,-6 3-2-1,-2-7 2 1,17-3 1-2,-10 15 3 2,5-11-3 1,-3 4-1-3,3-10-1 3,-7 16 1-2,2-1-4 1,3-3-1 0,-4 8 0-1,-1 7 3-1,3-3-4 3,-4-3 2-2,3 8 0 0,0 4 0 0,-8-14-2 2,13 1 2-2,-17 20 2 0,18-5-5 1,-10-9 1-1,0 20 2 2,0-20-2-1,-4 14 0-3,8 2 2 5,-6-10 0-4,-2 2-1 2,10-3 0 0,-6 8 0-2,-2-6 2 2,4 6-2 0,-8-9-2 0,8 12 3-2,0-9-2 3,-2 9-1-1,-2-15 3-1,0 17-2 1,2-14-2-1,-2 10 2 0,8-1 1 1,-12-8 0 0,12 9-7-2,-6-2 5 3,-5 10 0-1,-1 4 1 0,0 5 0-1,-1 10 2 0,4 9 0 0,-7 9-1 2,8 3-1-1,4-3 3-2,-13 0-3 3,18-4 0-3,-6 1 2 3,3-7 1-1,-7 2-3-1,1-14 2 0,2 1 0 1,0-2-2 0,1-4 1-1,-9-10 0 1,2 4 2-1,7-9-3 0,-7-6 1 2,12 4 0 0,-9-6 2-5,6 6-2 7,-4-6 0-6,2 1 2 1,-1 5-3 3,-1-12 0-2,2 9 2 0,3-1-1 1,-9-4 0-1,7 3-1 0,-3-7 2 3,1-6-2-1,-1 1-2-5,-6-20 2 6,2 0-7-4,5-9-1 2,-14 3-10 0,1 2-18-1,6 12-28 0</inkml:trace>
    </iact:actionData>
  </iact:action>
  <iact:action type="add" startTime="10682">
    <iact:property name="dataType"/>
    <iact:actionData xml:id="d2">
      <inkml:trace xmlns:inkml="http://www.w3.org/2003/InkML" xml:id="stk2" contextRef="#ctx0" brushRef="#br0">6647 2420 104 0,'9'-3'0'3,"-1"-4"0"3,-2 7 12-1,2-3 0 1,-5 0-5 0,6 2-2-1,-7-6-1 1,-4 7 0-1,9-4-2 0,-1-2 0 2,-5 4 0-1,5 0 1-2,-4 1 2 2,2-1 2 0,-4 0-4-1,2 4 1 1,-8-4-1 0,6 2-3-2,1-2-1 2,0 6 2 0,-5-6 0 0,7-2-1 0,-13 4 0-1,-3-5 14 0,-8-3-5 1,-5-3-1-1,-1-10-1 0,-2 13 0 2,-2-5-4 1,4-1 0-3,-3 8-1 0,8 6 1 0,1-6-3 1,-1 12 0 0,-7-2 8-1,9-1-4 0,-9-2-3 1,-14 4 1 0,11-4 0-1,-20-3-1 1,6 4 0 0,-2-4 1-1,6-2-2 1,-5 2 0-1,9 1 0-1,5-4 0 3,7 12 0-1,5-9-1-1,-3 9 1 1,1-5 8-2,9 2-6 5,-6-6-1-3,2 8 2-3,-4-2-2 2,10-4-1 1,-21 0 0 0,16 4 0-2,-7-5 0 4,-9 5-14-4,4-8-5 2,3 10-19 0,4 5-41-1</inkml:trace>
    </iact:actionData>
  </iact:action>
  <iact:action type="add" startTime="11505">
    <iact:property name="dataType"/>
    <iact:actionData xml:id="d3">
      <inkml:trace xmlns:inkml="http://www.w3.org/2003/InkML" xml:id="stk3" contextRef="#ctx0" brushRef="#br0">6600 2484 106 0,'5'0'0'2,"4"-4"30"4,-7 2-10 0,-2 6-14-1,-3-10-6 1,6 6-1 0,-5 4 0-1,4-8 2 1,-4 4 1-1,2 0 2 0,2 0 1 2,-1 0 1-2,2-4 0 0,-2-1-1 0,4 5 1 1,-5-6 5 1,7-1-5-1,-10 7-4-1,4 0 2 0,6 0 2 0,-7-6-2 1,-4 7-1-1,8 2 2 0,-4-2 1 1,-4-5 0 1,8 4-3-2,-8 0 0 1,9 4-1-1,-10-9 0 0,9 10 3 2,-2-5 0-3,-7-5-4 2,9 5-2 1,-10 5 2-2,6-4 0-1,-3-6-1 3,-2 13 0-2,-2-10 3 0,-1 6-3 3,-5 0 0-4,7-2 0 0,-12 4 4 3,14 9-2-2,-6-13 0 0,-1 10 2 2,-4 4 0-3,8-13-4 3,1 13 0-2,-9-5 9 1,8-2-6-1,-1 7-3 4,-7-3 4-6,0-2 0 2,6 3-2 2,-8 4 1-2,-1-9 1 1,7 3-2 0,-7 4-3-2,4-5 2 1,1 8 0 1,-1-3-2 0,3-4 1-1,4 5 0 1,-5 4 2 1,9 3-3-3,-5-6 2 3,6 9 3-3,1-4-2 1,-2 0-2 1,-10-3 2 2,-1-4 1-5,2 12-4 5,-1-2 1-3,1-9 0 0,1-3 3 1,-6 2-3-2,3 3 0 1,8-10 1 2,-3 6-1-1,4 3 0-2,9-4 3 1,-16-1 0 1,14 3-2 0,-6-5 0 0,4-2 1-1,9 5-2 0,-11-7 0 1,-1 2 0 1,3-7 2-3,-6 8-3 2,3-4-2 0,9 3 5-1,-14-6-3 1,-1 5 0 0,5-11 2-2,4 8 0 3,-8-2-2-1,3-1 1-2,7-1 0 2,-8 4 1 0,8 3-1-2,-9-8-1 3,-1-4 2-3,8 10-1 3,-1-3-1-1,-2-2 2-1,1 3 0 0,4-8-2 1,-16 9 1 0,16-10 0-2,0 13 1 3,-4-4-2-2,-1-1 2-1,-4-6 6 3,6 11-3-1,0-13 1-1,-10 4 1 2,10 8-1-2,-4-8-1-1,2 2 0 3,-4 0-1-2,1 0-3-1,4-3 0 4,-6 6 0-2,3-6 1-2,2 0-2 2,8 2-24 1,-14 2-17-3,13-3-50 2</inkml:trace>
    </iact:actionData>
  </iact:action>
  <iact:action type="add" startTime="16027">
    <iact:property name="dataType"/>
    <iact:actionData xml:id="d4">
      <inkml:trace xmlns:inkml="http://www.w3.org/2003/InkML" xml:id="stk4" contextRef="#ctx0" brushRef="#br0">4829 8576 152 0,'-39'-16'0'2,"-3"2"4"4,3 3 0 1,1 1 3-2,3 4 0 1,-15-10-1-2,4 4-5 2,10 2 1 0,-22-10 0-1,6 6 4 0,5 1-1 1,-22-15 8 1,16 8-3-3,-17-9-4 3,-4 9-2-1,-4 1-3 0,-4 0-2 0,-3 4-1-1,9 4 3 0,-11 6 0 1,16 7-1 0,4-14 0-2,8 12 4 3,3 0 1-2,4 2 1 1,11 0 2 0,-10-2 0 0,-7-14-3-3,9 18 0 4,-5-13 1-1,-1 1-4-2,3 7-1 3,-6-9 4-3,7 7-1 3,3-1-3-1,1 3-1-1,1 4 3-1,6 2-1 3,1 3-2-1,-4 3 0-1,7 6 7 2,-5-13-6-4,0 11 0 5,9-8 1-3,-8 12 2 0,8-10-3-1,-9 1 3 4,12 3 0-4,-4 7-4 2,-4 0 2 1,7-10 2-4,1 7-1 4,-8-1-4-1,9-2 0-1,-5 4 2 0,9 10 0 1,-4-13-3 0,-3 7 4 0,4 9-1-1,-6-8 1 0,4 12-1 1,3 5 3 2,-5-1-2-5,-2-2-2 2,-3-6 0 1,7 2 5 1,3-2-4-3,-6-3 1 2,1-6 3 0,1-3 0-1,8 5-5 1,-8-9 1-1,5 4 2-1,4 3-2 4,-3-5-2-3,0 4 1 0,11 1 1 1,-3 7-2-1,3-5 0 1,11 11 2 1,-13-2 1-3,15 2-2 0,-7-5 0 4,-4-3 2-3,-4 8-2 0,1 0 0 2,0 4 0-4,-11-4 2 4,-6 9-3-1,2-10 1-1,2 3 0 0,1 4 3 1,-5-11-4 0,1 0 2-1,3-4 1 1,1 3-2-1,9 0 0 1,-6 1 0 0,5-3 3-1,-7 0-3 1,16 8 0-1,-12-11 5 0,11 19-6 2,-5-12 1-1,6 0 0-3,-1 2 4 3,-2 3-4 1,4-7 0-2,-6 3 4-1,6 1-3 5,-5 2-1-5,-5 11 0 1,8-6 3 1,3 10-5 0,-4 3 0-1,4-4 2 1,7 10 0-1,-1-6 0-1,7-2-2 3,6-6 4-1,0-1-1-1,-6-9-1 1,11 1 0-1,-7 12 3 1,2-19-4 1,-5 6 0-4,-11-1 2 2,5-3 2 4,3 8-4-5,-11-8 2 0,7 4 0 4,0 1-2-5,-9-3 0 4,8 12 2-1,1-4 1-1,-4 0-3-1,7 7 2 3,1-3 1-1,-4 4-1-1,6-5-2 1,-3 0 2-2,1 4 1 3,0 10-3-1,-1-3 1-1,0 6 0 1,-2-4 2-2,5-1-5 2,-8 6 4 0,5-15 0 0,3 10-2-1,-3-3 1 1,-3-6 0 0,4 0 4-1,-4 10-5 0,4-9 2 2,0 1 2-2,-7 3-3 0,3 2 0 1,3-12 0-1,-5 7 3 0,-4 2-4 2,2 6 0-2,0 8 2-1,0-15-2 3,-1 19-1 0,5-3 2-4,-4-5 0 4,12 13 0-2,-4 4-3 1,-3-9 4 0,2-1 0-1,-1-1-2 0,6-6 2 1,-3-3 0 0,-4-7-1-2,-1 2-2 3,11-3 3-2,-12 1 0 1,4-10-2 1,0 8-1-4,6-8 3 2,-6 7-1 3,7 7-1-3,-2 2 2 0,4-1 2 0,4 0-4 1,-5-3-1 0,4 6 4 0,2 1-2 0,-1-13-4-2,2 8 2 3,2-3 1-2,3 3-1 1,-2-3 1-1,10 4 2 0,-3 2 0 2,-3-12-1-2,13 6 0 0,-12-8 0 0,5 1 2 2,5-1-3-1,-1-5 2-2,9 2 0 2,-1 5-2 1,10 13-1-3,-7-14 3 2,12 5 0-1,10 3-1 0,-9-10 0 2,-2 6 13-2,1-8-6 0,-5-9-2 1,1-3 4 0,-6 0-5-1,3 1-4 2,-1 2 0-3,2-7 6 1,4 8-4 3,4 3-2-4,-3-14 0 1,3 11 6 1,6-2-6 0,-5-6 0-1,4 4 3 2,1 2-4-3,-10-12 0 2,1-3 2 0,9 18 2-1,-4-13-1 0,-8-1-2 1,7 1 3-1,-12-10 4 1,0-1-4 0,1-3 2-1,-4 2 1 0,-2-5-6 3,8 1 0-4,-5-12 0 1,6 14 4 2,3-8-5-3,5 6-2 2,-3-4 4 2,-2 12-2-6,1-11-3 3,4-1 4 2,2 10 0-2,2-2 0 0,2-8-2 2,2 8 3-2,0-10 1 0,7 1-2 2,-2 2 0-3,8-1 5 1,-5-10-6 1,-5 0-2 1,2 1 4-3,9 0 0 3,-5-5-2-2,9 7 0 1,-9-9 1-1,0 8 3 1,1-6-4-1,-5-3 1 3,-3 5 1-4,10-13-2 1,-1 12-1 2,10-15 3-3,3-2-1 2,3-7 0 0,9-4-4-1,8-2 5 0,-4-6-2 2,3 4-6-2,-6-9 7 0,0 3 2 1,-6 0-4-1,-11-4 1 1,-8 1 2 0,-4 2-1-1,-3-4-3 0,-5 0 3 1,6 2 0 0,-4-5 0 3,5 10-7-7,3-8 4 2,3-3-3 2,2-6-2 0,-6 2 0-1,9-17 6 0,-1 10-3 2,7-5 1-2,-16-13 2 0,6 19 2 1,-4-10 0-1,-15 4-5 1,-2 2 5 0,-5 9 0 0,-8-7-3-2,-3 5 3 3,-6 7 2 0,-5-10-4-4,-5 1 1 3,1-12 2-1,-13-8 0 1,4-4-2 2,-3-2-2-3,-1-19 4-2,-3 9-1 4,2 0-3-2,0 1 4 0,-1 10-1 2,1-1 0-3,-15-6-3 2,-2 4 3 1,-1 1 0-2,-7-4-3-1,-8 1 4 3,1 5 0-1,-7-11-2-1,-4 0-2 1,-1-17 3-1,-16-5 1 2,-1-3-2-2,2-7-2 0,-10 5 4 0,3-9-2 1,-4 20-6 0,7 2 7-1,2 7-1 1,-12 15-4-1,13-2 2 1,2 8 3 0,-11-14 0-1,4 14-6 0,0-5 5 1,-3 5 1 1,-14-9 0-3,8 12-7 2,-8-5 7 0,-7-12 0-1,-7-5-6 1,-14-2 3 0,18 16 4-2,-7-6-2 2,-3 4-4 0,7 6 7-1,8 10-1 1,5 7-2-1,-3 6-1 1,1-6 3 1,-14-15 0-3,-11 17-2 1,-9-9 1 2,-22-5 1-1,3 5-2-2,-15-3 0 3,-26 2 2-3,-3 5 0 2,3 11-1 1,11 26-2-3,3 1 2 1,5 24 0 2,10 10-13-3,19 16 5 2,5 7-3 0,4 23-7-1,9 15-5 1,-17 24-6 1,1 30-13-3,6 27 3 2,-4 19 1-1</inkml:trace>
    </iact:actionData>
  </iact:action>
  <iact:action type="add" startTime="19872">
    <iact:property name="dataType"/>
    <iact:actionData xml:id="d5">
      <inkml:trace xmlns:inkml="http://www.w3.org/2003/InkML" xml:id="stk5" contextRef="#ctx0" brushRef="#br0">5220 8765 120 0,'7'0'0'3,"-7"-4"0"1,-1 3 1 3,1 1-5-1,1 0-5-2,-2-1 7 2,1-9 4-1,1 9-1 0,-1-9-1 3,0 10 0-3,4-2 5 0,4 0-1 1,-2-4-2-1,2 8 2 1,-3 0 1-1,-2-4-1 0,1 2-3 1,-4 2 2 1,0-4-4-3,0 2-2 1,1 2 2 1,0-6 1 0,-1 6 0 0,-1-6 2-1,-3-2-2 0,-4 0 1 1,3 6-1 1,-11-21-1-2,13 15 1 0,-4-4-7 2,-5-3 2-2,8 12 4-1,6-2 1 2,-9 1 0 0,11-1 0-1,-4-2 5 1,-4-9-6-1,0 6 1 1,-3-14 0 0,-10-4 1 2,5 11-2-5,4-12 2 2,-1 3 3 2,0 5 1-2,-1-19 3 1,1 28 6-1,5-23-1 0,-3 13-3 1,3 3 5 0,4 5-5-1,4 3 6 1,1-5-4 0,3 13-3-1,3-15-4 1,-4 17 1 0,-1-11 0-1,3 7 1 1,-2-11 1 1,1 8-4-4,-3 3 2 4,2-8 5-2,2 7-5 0,-1-5-1 3,-4 0 7-5,1 9 1 2,0-3-6 1,-10 5-3 0,9-2-3-1,-7 0-2 2,3-4-3-2,1 9 2 1,2-4 2 0,-6 3 0-2,6 0-1 1,-6 6 1 1,6 5 4 0,-2 8-3-1,2 0-2 1,-10 5 2 0,10-1 1-1,-11 3-3 1,2 7 1 0,3-1 1-1,-5-6-1 0,1 10 0 2,3 6 0-3,1 3 4 3,-6-14-4-2,9 7 0 2,-3-3 5-2,0 3-4 0,5-5 0-1,-4 6 2 3,-2 5-1-1,8-5-2-2,-2 1 0 3,-6-4 1-1,6-13-1-3,-10-3 0 4,8-5 0-1,-4 2 0-2,4-10 0 3,-9 4 0-2,14 0 0-1,-5-10 2 4,-4 14-3-4,8-5 1 2,0-5 2 0,-4-1-2-2,0 0 0 1,0-4 0 2,0-3 0-1,-1 5 0 0,2-11-1-1,-1 8 1-1,-1-2 6 2,2-1-1 1,0-4 5-2,-1 8-1 0,0-9 0 3,5-7-4-4,-1-4-2 2,-1-18-2 0,6-14-2-1,-6-15 1 1,-7-5 2 0,4-5-4-1,-7 4 2 0,1 1 0 1,-9 11 0 0,13 1 0 1,-14 2-1-4,7-9 1 2,-6 2 0 1,3-2-1 0,-2-1 2-1,8 4 0 1,0 3-2-1,3 16 0 3,6 16 2-5,9 7 2 4,-11 5-1-1,12 4 2-3,-8 4 0 5,-2-9-5-3,-1 18 1-1,-2-4-1 2,0 2 0 0,-2-5-3 0,7 0-1-1,-16 7 3 2,10 12 0-4,-5 2 0 5,-6 15 3-4,6 9 1 1,-5 2-2 1,5 8-1 0,6 7 2-1,-4-4 2 1,8 7-3-1,3 2 0 1,3 0 4 2,-7-3 0-4,-1-4-1 0,2 0 2 3,-2 12-2-1,-6-18-3-1,2 2 0 1,-5-2 0-1,1-8 1 1,2-11-1 0,0-10-1-1,0-1 3 0,7-9-3 1,-6 1 0 2,7-1 1-2,2-2 0-4,-6 3-26 4,2-5-8-2,3 5-22 3,-18-12-52-1</inkml:trace>
    </iact:actionData>
  </iact:action>
  <iact:action type="add" startTime="21387">
    <iact:property name="dataType"/>
    <iact:actionData xml:id="d6">
      <inkml:trace xmlns:inkml="http://www.w3.org/2003/InkML" xml:id="stk6" contextRef="#ctx0" brushRef="#br0">5018 9272 112 0,'12'1'14'5,"-1"0"-7"-1,2 2-1 4,-2 4 0-5,7 4-4 4,-10-9-2-1,2 12 0 0,-5-7 3-3,3-1-2 3,1 1 0 2,-6 2 3-5,6-5 2 3,-4-4 3 0,7 10 3-2,-7-8-1 4,5 5 2-4,1-5 2 1,-10 3-1 2,2-9-6-2,-1 8-9 0,-7 1-3 2,0-3 4-3,2 6 0 2,-2-10 0 2,-2 6 0-2,4-2 4-2,-5 0 0 2,-5-2-1-2,0 0 1 1,-1-2 1 1,-3 1 2 0,-8-2 2-1,2-2-1 1,-6 0 1 2,3 1-3-5,-2 4-1 3,-7-2 3 0,2 4-1 1,1 8 2 0,-10-2 6-5,7 7-9 4,-19-11-2 0,7 14 2-1,-1-4-2 0,-5-4-4 2,-4-5 0 0,-4 1 4-4,9-12 6 4,-8-1-10-2,21 3 3 1,0 4 4 0,-14-12-1 0,20 7 1-3,-3 6 1 4,0-6-1 0,15 9-5-4,-14-10 0 4,12 7 1-3,6 4-4 3,-8-9 0 3,7 9 2-8,2-2 0 6,5-1-2-4,-4 3 0 1,1 1 0-2,-2 0-6 5,6-6-6-5,-3 1 2 3,12 5-3 0,-4-8-11-1,2 8-4-1,6-8-14 3,-11 6-30 2,13 2-8-5</inkml:trace>
    </iact:actionData>
  </iact:action>
  <iact:action type="add" startTime="22281">
    <iact:property name="dataType"/>
    <iact:actionData xml:id="d7">
      <inkml:trace xmlns:inkml="http://www.w3.org/2003/InkML" xml:id="stk7" contextRef="#ctx0" brushRef="#br0">4867 9654 128 0,'4'-9'0'5,"0"7"-4"1,-4-5 8-1,8 10 2 0,-9-4-1 1,-6 0 2-1,16 1 1 2,-10 1-1-2,-3 5-2 0,5-8-3 0,-3 2 0 2,2 0 5-2,1-3 2 0,-6 8 1 1,5-6-2 0,-13 3-2-1,4 3 1 1,-4-11 0-1,10 7 1 0,-10-1-1 2,9 4-1-3,-5-6 4 3,-4 5 1-2,7 2-5 0,-17-5-2 2,7 15 1-2,-13-11-1-1,7 16-2 2,-10-5 0 4,-1 7 1-7,6-12-3 3,-4 13 0-1,10-10 0 0,-3 7 9 2,-4-7 0-3,6 1 2 2,-8 1-1 1,6 5-1-2,-5-2-3 9,5 0-1-11,-2 5 0-3,1-6-4 5,-10-1 0 2,18 5 1-4,-15-7-1 2,10 3-2 1,-1 10 1 1,0 5 0-3,-3-11 2 2,-1-4-2-1,10 6-1 1,-12-4 2 0,0-4-2-1,8 9 1 1,1-13 0 0,3 0 2 0,6 4-3-1,-2-9 0 1,0 2 1-2,1-1 1 1,8-3-1 3,2 6 0-3,-6-7 2 0,7-3-3 0,2 5 1 0,-5-1 0 1,4-8 1 0,0 15-2 0,0-11 2-1,-6-6 0 2,6 10-1-3,1-3 0 0,3-2 0 3,-6-3 4-1,6 8-4-2,-4-7 2 3,11 1 0-3,-6-2-1 3,8 3-1-2,0-6 0 2,4 3 3-3,-3-6-4 3,2-1 1-2,2 7 0 1,-9-13 3 0,13 6-3-2,3 0-2 1,-2-12 3 2,-1 7-2-2,0-6-1 0,3-2 3 1,1-3 0 0,5 8-1-1,-10 2-1 2,-3-1 4-2,-3 2-2 0,6 0-2 2,1 9 1-3,-9-1 2 1,-1-3-3 1,6 3 1 0,-8 13 0 0,-3-23 1-1,7 22-2 1,-2-9 2-2,-1 1 0 4,2-6-2-4,-3 6 0 1,-4-3 2 1,6 1 0 2,2-7-2-5,-10-4 1 4,10 11 1-3,-2-3-1 2,-6 1 0-1,2 3-1 0,-8 4 1 2,0-3 0-3,-5-3-24 3,1 12-3-2,-27-9-6 3,-17-3-41-5,-18-13-43 4</inkml:trace>
    </iact:actionData>
  </iact:action>
  <iact:action type="add" startTime="31188">
    <iact:property name="dataType"/>
    <iact:actionData xml:id="d8">
      <inkml:trace xmlns:inkml="http://www.w3.org/2003/InkML" xml:id="stk8" contextRef="#ctx0" brushRef="#br0">5549 10115 184 0,'0'-3'0'5,"5"6"16"-2,-8-6 1 4,6 6-4-1,-6-1-3-2,11-1 1 3,-5 5-1-2,8 4-4 0,-3-8-3 0,1 9 1 2,13-6 5-2,-3 4 4 0,4-6 1 1,9 8 0-1,-8-11 2 4,-2 0 2-4,5 8-6-1,-4-11-3 0,-1 3 2 3,3 0-5-2,-4-5-2 3,-2-7-1-5,6 8-2 3,-3-19-1 3,0 9 0-7,-2 4 4 3,2-11-1 1,-7-2 0 1,5 3-1-3,-3-5 2 2,-6-1-3 0,5 1-1 0,-7-3 0 0,5 2 2-1,-1-4-3 0,0-2 1 1,-2-4 0 1,0-1 0-4,-3 1 0 4,-3-8 0-1,8 5 5-1,-5 0-4 1,-3-11 1-1,-2 10 4 0,10 3 0 1,-7 2 0 0,3 4 1-2,-3-2-1 3,-6 0-5-2,3 4-1 0,-4-1 0 1,-5 0 1 0,2 3-2-1,-5-3 1 2,-3 4 0-2,4-2 0-1,-14-2 0 4,-3 0-2-4,10-1 2 2,-5 8 1 0,-2-1-2-1,0 0 2 0,-2 2 0 2,-8-1-2-2,4 5 1 0,7-3 1 2,-6 7-2-3,-7-6 0 2,15 8 2 0,-18-1-1-1,17 2 0-1,-5 8-1 3,0-3 1-1,5 4 1 2,4 2-1-6,3 6-1 3,-1-4 2 1,-6 3-2 0,9 3 1-1,-15 2 2 0,13 2 0 0,-20 7-2 3,9 1 0-4,0 5 1 3,-7-7-1-2,13 9-1 0,-3-2 2 1,2-2-2-1,3-11-3 0,3 4-3 1,5-8-7 2,8 4 1-5,-4-5-2 3,8 0-6 0,3-4-16 0,-3 6-30 2,3-4-74-4</inkml:trace>
    </iact:actionData>
  </iact:action>
  <iact:action type="add" startTime="31960">
    <iact:property name="dataType"/>
    <iact:actionData xml:id="d9">
      <inkml:trace xmlns:inkml="http://www.w3.org/2003/InkML" xml:id="stk9" contextRef="#ctx0" brushRef="#br0">5535 9239 216 0,'0'0'0'4,"-7"6"-2"1,2-8 2 1,5-4 16-2,-7 0-8 2,7 3 3 1,0 2-7-2,-6-9-4 0,-2-3 0 0,2-5 1 2,-2 1-1-1,1 1 0-2,1-1 0 2,-1 0 3 0,1-4 1-1,2 2 7 0,-1-8 3 1,5 9 7-1,4-1-1 1,-4-3-1 0,4 6 2-1,2-2-3 0,6-1-1 1,-7-1 2 1,13 1-5-3,-9 4-5 2,5-1-2-1,-2-2-1 3,-7-5 0-2,12 11 0-1,-1-5 1 0,-3-1-3 1,-4-4-3 0,-3-4 2-1,11 1 0 1,-12 3-3-1,15 6 0 1,-3 0 1-1,-11 1-1 0,7 3 0 1,3 1-5 0,-6 3-9 0,-5 4-3-2,3-6-6 2,4 5-21 0,-10 2-16-1,10 4-32 2</inkml:trace>
    </iact:actionData>
  </iact:action>
  <iact:action type="add" startTime="32444">
    <iact:property name="dataType"/>
    <iact:actionData xml:id="d10">
      <inkml:trace xmlns:inkml="http://www.w3.org/2003/InkML" xml:id="stk10" contextRef="#ctx0" brushRef="#br0">5567 9255 199 0,'17'5'0'2,"1"-4"52"4,-9-1-19 0,7 6-12-1,2-10-2 1,0 10 2 0,11-3-2-2,2-3-2 2,-7 1-2 0,6 4-8-1,4-9-1 2,5 8-2-1,-1 2-3-1,7-8-2 2,-20 6-7-3,6-2-16 1,-3-4-26 2,-16 0-46-3</inkml:trace>
    </iact:actionData>
  </iact:action>
  <iact:action type="add" startTime="33940">
    <iact:property name="dataType"/>
    <iact:actionData xml:id="d11">
      <inkml:trace xmlns:inkml="http://www.w3.org/2003/InkML" xml:id="stk11" contextRef="#ctx0" brushRef="#br0">12330 8845 124 0,'-12'-12'19'2,"-2"3"-8"2,5-9-4 3,-4 12-2-3,5 1-3 2,8 8 0 0,-6-8-2 0,5 5 0-2,6 1-4 2,-5 8 0 0,6-2 8-1,2 10-1 1,5 1 1-1,-4 4-1 1,5-1 1 0,3 0 4-1,4 1 2 1,-2 2 3-1,-9 4 1 2,9-1-4-3,2 2-3 2,-7 5-2 0,9-1-4 2,0 0 0-4,1-1-1 2,0 6-2 0,8 3 2-1,0 5-1 1,9 2 0-1,-4 1 1 3,6 2 0-5,0-4 0 3,-5 1 0 0,6 5 0-1,-16-7 0 0,14 4 1 1,-11-12-1 1,5 9 1-3,-5-10 2 2,10 9 1-1,-9-13 3 1,-6-6 1 0,16 2 0-1,-9-4-1 0,2 8-2 1,8-9 0 1,0 10-3-3,6-7 0 2,2 9 0-1,3-1 0 0,-2 3-1 3,9-4 2-4,-5 9 1 1,-1-7-1 1,2 4 1 0,3-4 1-1,-5-6-1 6,0 0 0-9,1-6-1 4,1 1-1 1,6-3 4-6,5-7 0 6,-2-12 4-3,4 7 1 2,-8-12-2-1,6-5-4 2,1-2-3-3,-1-5 0 3,-4 0 1-2,0-7 8 1,-18 2-1-1,5-8-5 1,-12-3-1 0,-9-3-2-1,-7-2-2 1,2-7 0-1,-3-8 0 2,-8-11 1-2,8-3-1 0,-1-9 0 0,-7-3-1 1,7-7 2 0,-1 4-2-1,3-4-1 1,11-1 1-1,-5 4-1 1,-6-7 0 0,8 4 1-1,-20 5 2 0,-2 2 1 1,3 0 1 0,-18 6 1-2,-2 7-3 3,-12-3-2-3,-7 7 0 3,-16-1 1-1,10 1 0-1,-6 3-4 0,-7-2 0 2,7 1-1-3,-7 3 0 2,-2-3-2 6,1 9 0-10,-10-11 2 7,-10 2 0-9,4 2 2 5,-12 7 3-1,5 10 0 3,-15-14-2-1,6 24 3-1,0-2-1 1,1 8 0-1,-10-3-2 1,1 15-1 1,17 1-3-3,-19 1-2 2,10 10 3-1,-4 1-2 1,5 8 2 0,-5-3 2 0,-5 6 1-3,-3-2 2 3,4-2 0 0,2 3-1-1,-8 5 1 0,-1 2 1 1,-1 3-1 1,3 3-1-3,13 12 1 2,-6-1 0-1,16-1-1 1,5 2 1 0,-5-6 0-1,13 2 0 0,7-2 0 1,-6-3 0 1,17 10 0-3,-4-6 2 2,0 6 1-1,4-5-1 1,2 6-1 0,-3 2-2-1,11-3 2 0,-1-2-1 2,-7-3 0-2,15 13-2 0,5-9-1 1,1 12-3-1,17-9 3 2,4 8 2 0,9 2 1-4,5-4 0 2,-2 10 0 2,4-15 3-1,8 6 0-1,-3 1 1 2,-1-2 3-3,3-2-1 2,2 4-1 0,-5 0-1-1,9-7-2 1,-3 0 0-1,-2 8-3 1,5-9 2 0,-4 2-1-1,9 4 0 0,8-1-2 1,2-3 3 0,8-1-2-1,8 8 1 1,6-14 0-1,-4-1 7 2,-3-9 6-3,13 10-5 2,-13-15-6 0,-3 6-2-1,-15-1-14 1,0-10-40 0,-12-9-65-2</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3874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C1EC5A42-B137-4C03-8903-941104761F7D}" type="datetimeFigureOut">
              <a:rPr lang="en-GB" smtClean="0"/>
              <a:t>20/03/2020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3193323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3355669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95264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3958977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78100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96347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3029634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80144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542980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C5A42-B137-4C03-8903-941104761F7D}" type="datetimeFigureOut">
              <a:rPr lang="en-GB" smtClean="0"/>
              <a:t>20/03/2020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192775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EC5A42-B137-4C03-8903-941104761F7D}" type="datetimeFigureOut">
              <a:rPr lang="en-GB" smtClean="0"/>
              <a:t>20/03/2020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3651295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EC5A42-B137-4C03-8903-941104761F7D}" type="datetimeFigureOut">
              <a:rPr lang="en-GB" smtClean="0"/>
              <a:t>20/03/2020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172406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C5A42-B137-4C03-8903-941104761F7D}" type="datetimeFigureOut">
              <a:rPr lang="en-GB" smtClean="0"/>
              <a:t>20/03/2020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2027569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EC5A42-B137-4C03-8903-941104761F7D}" type="datetimeFigureOut">
              <a:rPr lang="en-GB" smtClean="0"/>
              <a:t>20/03/2020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342114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C5A42-B137-4C03-8903-941104761F7D}" type="datetimeFigureOut">
              <a:rPr lang="en-GB" smtClean="0"/>
              <a:t>20/03/2020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3755271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C5A42-B137-4C03-8903-941104761F7D}" type="datetimeFigureOut">
              <a:rPr lang="en-GB" smtClean="0"/>
              <a:t>20/03/2020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640D7F-4500-42D1-8D85-98D13A301DCF}" type="slidenum">
              <a:rPr lang="en-GB" smtClean="0"/>
              <a:t>‹#›</a:t>
            </a:fld>
            <a:endParaRPr lang="en-GB"/>
          </a:p>
        </p:txBody>
      </p:sp>
    </p:spTree>
    <p:extLst>
      <p:ext uri="{BB962C8B-B14F-4D97-AF65-F5344CB8AC3E}">
        <p14:creationId xmlns:p14="http://schemas.microsoft.com/office/powerpoint/2010/main" val="4116495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1EC5A42-B137-4C03-8903-941104761F7D}" type="datetimeFigureOut">
              <a:rPr lang="en-GB" smtClean="0"/>
              <a:t>20/03/2020</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7640D7F-4500-42D1-8D85-98D13A301DCF}" type="slidenum">
              <a:rPr lang="en-GB" smtClean="0"/>
              <a:t>‹#›</a:t>
            </a:fld>
            <a:endParaRPr lang="en-GB"/>
          </a:p>
        </p:txBody>
      </p:sp>
    </p:spTree>
    <p:extLst>
      <p:ext uri="{BB962C8B-B14F-4D97-AF65-F5344CB8AC3E}">
        <p14:creationId xmlns:p14="http://schemas.microsoft.com/office/powerpoint/2010/main" val="31528889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11/relationships/inkAction" Target="../ink/inkAction6.xml"/><Relationship Id="rId3" Type="http://schemas.openxmlformats.org/officeDocument/2006/relationships/slideLayout" Target="../slideLayouts/slideLayout8.xml"/><Relationship Id="rId7" Type="http://schemas.openxmlformats.org/officeDocument/2006/relationships/image" Target="../media/image21.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1.png"/><Relationship Id="rId4" Type="http://schemas.openxmlformats.org/officeDocument/2006/relationships/image" Target="../media/image18.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microsoft.com/office/2011/relationships/inkAction" Target="../ink/inkAction7.xml"/><Relationship Id="rId3" Type="http://schemas.openxmlformats.org/officeDocument/2006/relationships/slideLayout" Target="../slideLayouts/slideLayout8.xml"/><Relationship Id="rId7" Type="http://schemas.openxmlformats.org/officeDocument/2006/relationships/image" Target="../media/image21.sv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1.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4.png"/><Relationship Id="rId5" Type="http://schemas.microsoft.com/office/2011/relationships/inkAction" Target="../ink/inkAction8.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5.png"/><Relationship Id="rId4" Type="http://schemas.microsoft.com/office/2011/relationships/inkAction" Target="../ink/inkAction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6.png"/><Relationship Id="rId5" Type="http://schemas.microsoft.com/office/2011/relationships/inkAction" Target="../ink/inkAction10.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8.png"/><Relationship Id="rId5" Type="http://schemas.microsoft.com/office/2011/relationships/inkAction" Target="../ink/inkAction1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0.png"/><Relationship Id="rId5" Type="http://schemas.microsoft.com/office/2011/relationships/inkAction" Target="../ink/inkAction1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microsoft.com/office/2011/relationships/inkAction" Target="../ink/inkAction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microsoft.com/office/2011/relationships/inkAction" Target="../ink/inkAction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microsoft.com/office/2011/relationships/inkAction" Target="../ink/inkAction3.xml"/><Relationship Id="rId3" Type="http://schemas.openxmlformats.org/officeDocument/2006/relationships/audio" Target="../media/media6.m4a"/><Relationship Id="rId7" Type="http://schemas.openxmlformats.org/officeDocument/2006/relationships/image" Target="../media/image8.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png"/><Relationship Id="rId4" Type="http://schemas.openxmlformats.org/officeDocument/2006/relationships/slideLayout" Target="../slideLayouts/slideLayout8.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8.m4a"/><Relationship Id="rId7" Type="http://schemas.openxmlformats.org/officeDocument/2006/relationships/image" Target="../media/image12.png"/><Relationship Id="rId12"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microsoft.com/office/2011/relationships/inkAction" Target="../ink/inkAction4.xml"/><Relationship Id="rId4" Type="http://schemas.openxmlformats.org/officeDocument/2006/relationships/slideLayout" Target="../slideLayouts/slideLayout8.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microsoft.com/office/2011/relationships/inkAction" Target="../ink/inkAction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6686-A260-4393-A093-B1365DA41A6E}"/>
              </a:ext>
            </a:extLst>
          </p:cNvPr>
          <p:cNvSpPr>
            <a:spLocks noGrp="1"/>
          </p:cNvSpPr>
          <p:nvPr>
            <p:ph type="ctrTitle"/>
          </p:nvPr>
        </p:nvSpPr>
        <p:spPr/>
        <p:txBody>
          <a:bodyPr/>
          <a:lstStyle/>
          <a:p>
            <a:r>
              <a:rPr lang="en-GB" dirty="0"/>
              <a:t>Programming for graphics</a:t>
            </a:r>
          </a:p>
        </p:txBody>
      </p:sp>
      <p:sp>
        <p:nvSpPr>
          <p:cNvPr id="3" name="Subtitle 2">
            <a:extLst>
              <a:ext uri="{FF2B5EF4-FFF2-40B4-BE49-F238E27FC236}">
                <a16:creationId xmlns:a16="http://schemas.microsoft.com/office/drawing/2014/main" id="{8B7E02E2-9B2D-4653-A72A-8DAF64E292E5}"/>
              </a:ext>
            </a:extLst>
          </p:cNvPr>
          <p:cNvSpPr>
            <a:spLocks noGrp="1"/>
          </p:cNvSpPr>
          <p:nvPr>
            <p:ph type="subTitle" idx="1"/>
          </p:nvPr>
        </p:nvSpPr>
        <p:spPr/>
        <p:txBody>
          <a:bodyPr/>
          <a:lstStyle/>
          <a:p>
            <a:r>
              <a:rPr lang="en-GB" dirty="0"/>
              <a:t>Normal Mapping</a:t>
            </a:r>
          </a:p>
        </p:txBody>
      </p:sp>
      <p:pic>
        <p:nvPicPr>
          <p:cNvPr id="4" name="Audio 3">
            <a:hlinkClick r:id="" action="ppaction://media"/>
            <a:extLst>
              <a:ext uri="{FF2B5EF4-FFF2-40B4-BE49-F238E27FC236}">
                <a16:creationId xmlns:a16="http://schemas.microsoft.com/office/drawing/2014/main" id="{243B907E-47A0-4473-8DE0-0D44307207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67321371"/>
      </p:ext>
    </p:extLst>
  </p:cSld>
  <p:clrMapOvr>
    <a:masterClrMapping/>
  </p:clrMapOvr>
  <mc:AlternateContent xmlns:mc="http://schemas.openxmlformats.org/markup-compatibility/2006">
    <mc:Choice xmlns:p14="http://schemas.microsoft.com/office/powerpoint/2010/main" Requires="p14">
      <p:transition spd="slow" p14:dur="2000" advTm="6406"/>
    </mc:Choice>
    <mc:Fallback>
      <p:transition spd="slow" advTm="6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009B236-716B-418B-ADF6-ED7E04EE2E56}"/>
              </a:ext>
            </a:extLst>
          </p:cNvPr>
          <p:cNvGrpSpPr/>
          <p:nvPr/>
        </p:nvGrpSpPr>
        <p:grpSpPr>
          <a:xfrm>
            <a:off x="3477004" y="4037800"/>
            <a:ext cx="5251052" cy="925628"/>
            <a:chOff x="269507" y="2810577"/>
            <a:chExt cx="2605238" cy="885524"/>
          </a:xfrm>
        </p:grpSpPr>
        <p:cxnSp>
          <p:nvCxnSpPr>
            <p:cNvPr id="6" name="Straight Connector 5">
              <a:extLst>
                <a:ext uri="{FF2B5EF4-FFF2-40B4-BE49-F238E27FC236}">
                  <a16:creationId xmlns:a16="http://schemas.microsoft.com/office/drawing/2014/main" id="{7FB8BB5F-E967-4866-99E0-7769D04C9CCC}"/>
                </a:ext>
              </a:extLst>
            </p:cNvPr>
            <p:cNvCxnSpPr>
              <a:cxnSpLocks/>
            </p:cNvCxnSpPr>
            <p:nvPr/>
          </p:nvCxnSpPr>
          <p:spPr>
            <a:xfrm>
              <a:off x="279133" y="3696101"/>
              <a:ext cx="2579570"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D4EA1C-7804-4357-A39A-DA65A44A4787}"/>
                </a:ext>
              </a:extLst>
            </p:cNvPr>
            <p:cNvCxnSpPr/>
            <p:nvPr/>
          </p:nvCxnSpPr>
          <p:spPr>
            <a:xfrm flipV="1">
              <a:off x="269507"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45DF873-2C2C-477F-BFB7-BB451AAA22E9}"/>
                </a:ext>
              </a:extLst>
            </p:cNvPr>
            <p:cNvCxnSpPr/>
            <p:nvPr/>
          </p:nvCxnSpPr>
          <p:spPr>
            <a:xfrm flipV="1">
              <a:off x="2858703"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3C8E2FF-26D7-4A17-9FCE-34E3B4864199}"/>
                </a:ext>
              </a:extLst>
            </p:cNvPr>
            <p:cNvCxnSpPr>
              <a:cxnSpLocks/>
            </p:cNvCxnSpPr>
            <p:nvPr/>
          </p:nvCxnSpPr>
          <p:spPr>
            <a:xfrm flipV="1">
              <a:off x="1557688"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8C35157-0FE5-42AD-818D-484118EECF4D}"/>
                </a:ext>
              </a:extLst>
            </p:cNvPr>
            <p:cNvCxnSpPr>
              <a:cxnSpLocks/>
            </p:cNvCxnSpPr>
            <p:nvPr/>
          </p:nvCxnSpPr>
          <p:spPr>
            <a:xfrm flipV="1">
              <a:off x="901565"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DEAC3C-8141-4A21-86D9-083B983AB61A}"/>
                </a:ext>
              </a:extLst>
            </p:cNvPr>
            <p:cNvCxnSpPr>
              <a:cxnSpLocks/>
            </p:cNvCxnSpPr>
            <p:nvPr/>
          </p:nvCxnSpPr>
          <p:spPr>
            <a:xfrm flipV="1">
              <a:off x="2239478"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6FED8C-8BA4-4588-BBA6-D51DD01BE3CE}"/>
                </a:ext>
              </a:extLst>
            </p:cNvPr>
            <p:cNvCxnSpPr/>
            <p:nvPr/>
          </p:nvCxnSpPr>
          <p:spPr>
            <a:xfrm flipV="1">
              <a:off x="604787"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1CEF0D-C197-49E0-A597-045BA7E20B3D}"/>
                </a:ext>
              </a:extLst>
            </p:cNvPr>
            <p:cNvCxnSpPr>
              <a:cxnSpLocks/>
            </p:cNvCxnSpPr>
            <p:nvPr/>
          </p:nvCxnSpPr>
          <p:spPr>
            <a:xfrm flipV="1">
              <a:off x="1892968"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F96B4F-FDB8-4CC5-8E33-A159487B3A10}"/>
                </a:ext>
              </a:extLst>
            </p:cNvPr>
            <p:cNvCxnSpPr>
              <a:cxnSpLocks/>
            </p:cNvCxnSpPr>
            <p:nvPr/>
          </p:nvCxnSpPr>
          <p:spPr>
            <a:xfrm flipV="1">
              <a:off x="1236845"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53F258-D51E-4657-BA45-392BF2DA5B55}"/>
                </a:ext>
              </a:extLst>
            </p:cNvPr>
            <p:cNvCxnSpPr>
              <a:cxnSpLocks/>
            </p:cNvCxnSpPr>
            <p:nvPr/>
          </p:nvCxnSpPr>
          <p:spPr>
            <a:xfrm flipV="1">
              <a:off x="2574758"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D596F3-398B-4BA9-9A64-544F59A554BA}"/>
                </a:ext>
              </a:extLst>
            </p:cNvPr>
            <p:cNvCxnSpPr>
              <a:cxnSpLocks/>
            </p:cNvCxnSpPr>
            <p:nvPr/>
          </p:nvCxnSpPr>
          <p:spPr>
            <a:xfrm>
              <a:off x="295175" y="2810577"/>
              <a:ext cx="2579570" cy="0"/>
            </a:xfrm>
            <a:prstGeom prst="line">
              <a:avLst/>
            </a:prstGeom>
            <a:ln w="57150">
              <a:solidFill>
                <a:srgbClr val="000000"/>
              </a:solidFill>
              <a:prstDash val="sysDot"/>
            </a:ln>
          </p:spPr>
          <p:style>
            <a:lnRef idx="1">
              <a:schemeClr val="accent1"/>
            </a:lnRef>
            <a:fillRef idx="0">
              <a:schemeClr val="accent1"/>
            </a:fillRef>
            <a:effectRef idx="0">
              <a:schemeClr val="accent1"/>
            </a:effectRef>
            <a:fontRef idx="minor">
              <a:schemeClr val="tx1"/>
            </a:fontRef>
          </p:style>
        </p:cxnSp>
      </p:grpSp>
      <p:sp>
        <p:nvSpPr>
          <p:cNvPr id="33" name="Arrow: Down 32">
            <a:extLst>
              <a:ext uri="{FF2B5EF4-FFF2-40B4-BE49-F238E27FC236}">
                <a16:creationId xmlns:a16="http://schemas.microsoft.com/office/drawing/2014/main" id="{36F897CB-2793-4EFE-B26E-8AB27B2AFFDE}"/>
              </a:ext>
            </a:extLst>
          </p:cNvPr>
          <p:cNvSpPr/>
          <p:nvPr/>
        </p:nvSpPr>
        <p:spPr>
          <a:xfrm rot="18882045">
            <a:off x="4891582" y="1853420"/>
            <a:ext cx="580807" cy="25350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CEF5F119-F02F-4605-BB08-D4CCE586EC04}"/>
              </a:ext>
            </a:extLst>
          </p:cNvPr>
          <p:cNvSpPr/>
          <p:nvPr/>
        </p:nvSpPr>
        <p:spPr>
          <a:xfrm rot="2717955" flipV="1">
            <a:off x="6725497" y="1789658"/>
            <a:ext cx="580807" cy="2535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Graphic 35" descr="Lightbulb">
            <a:extLst>
              <a:ext uri="{FF2B5EF4-FFF2-40B4-BE49-F238E27FC236}">
                <a16:creationId xmlns:a16="http://schemas.microsoft.com/office/drawing/2014/main" id="{7ABEE08F-9437-4D26-97D4-3602932A2A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6951" y="1565748"/>
            <a:ext cx="914400" cy="914400"/>
          </a:xfrm>
          <a:prstGeom prst="rect">
            <a:avLst/>
          </a:prstGeom>
        </p:spPr>
      </p:pic>
      <p:pic>
        <p:nvPicPr>
          <p:cNvPr id="38" name="Graphic 37" descr="Video camera">
            <a:extLst>
              <a:ext uri="{FF2B5EF4-FFF2-40B4-BE49-F238E27FC236}">
                <a16:creationId xmlns:a16="http://schemas.microsoft.com/office/drawing/2014/main" id="{DE7F0BB6-0EBF-46B6-95D3-84B29EA4BA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842418" flipH="1">
            <a:off x="7782238" y="1174703"/>
            <a:ext cx="914400" cy="9144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 name="Ink 1">
                <a:extLst>
                  <a:ext uri="{FF2B5EF4-FFF2-40B4-BE49-F238E27FC236}">
                    <a16:creationId xmlns:a16="http://schemas.microsoft.com/office/drawing/2014/main" id="{A05C0273-EACC-4031-8E31-C309EE824738}"/>
                  </a:ext>
                </a:extLst>
              </p14:cNvPr>
              <p14:cNvContentPartPr/>
              <p14:nvPr>
                <p:extLst>
                  <p:ext uri="{42D2F446-02D8-4167-A562-619A0277C38B}">
                    <p15:isNarration xmlns:p15="http://schemas.microsoft.com/office/powerpoint/2012/main" val="1"/>
                  </p:ext>
                </p:extLst>
              </p14:nvPr>
            </p14:nvContentPartPr>
            <p14:xfrm>
              <a:off x="5892480" y="2000520"/>
              <a:ext cx="271800" cy="2020680"/>
            </p14:xfrm>
          </p:contentPart>
        </mc:Choice>
        <mc:Fallback>
          <p:pic>
            <p:nvPicPr>
              <p:cNvPr id="2" name="Ink 1">
                <a:extLst>
                  <a:ext uri="{FF2B5EF4-FFF2-40B4-BE49-F238E27FC236}">
                    <a16:creationId xmlns:a16="http://schemas.microsoft.com/office/drawing/2014/main" id="{A05C0273-EACC-4031-8E31-C309EE824738}"/>
                  </a:ext>
                </a:extLst>
              </p:cNvPr>
              <p:cNvPicPr>
                <a:picLocks noGrp="1" noRot="1" noChangeAspect="1" noMove="1" noResize="1" noEditPoints="1" noAdjustHandles="1" noChangeArrowheads="1" noChangeShapeType="1"/>
              </p:cNvPicPr>
              <p:nvPr/>
            </p:nvPicPr>
            <p:blipFill>
              <a:blip r:embed="rId9"/>
              <a:stretch>
                <a:fillRect/>
              </a:stretch>
            </p:blipFill>
            <p:spPr>
              <a:xfrm>
                <a:off x="5883120" y="1991160"/>
                <a:ext cx="290520" cy="2039400"/>
              </a:xfrm>
              <a:prstGeom prst="rect">
                <a:avLst/>
              </a:prstGeom>
            </p:spPr>
          </p:pic>
        </mc:Fallback>
      </mc:AlternateContent>
      <p:pic>
        <p:nvPicPr>
          <p:cNvPr id="3" name="Audio 2">
            <a:hlinkClick r:id="" action="ppaction://media"/>
            <a:extLst>
              <a:ext uri="{FF2B5EF4-FFF2-40B4-BE49-F238E27FC236}">
                <a16:creationId xmlns:a16="http://schemas.microsoft.com/office/drawing/2014/main" id="{4A88E63F-0228-471E-91F1-7E8B0ADD34E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14497064"/>
      </p:ext>
    </p:extLst>
  </p:cSld>
  <p:clrMapOvr>
    <a:masterClrMapping/>
  </p:clrMapOvr>
  <mc:AlternateContent xmlns:mc="http://schemas.openxmlformats.org/markup-compatibility/2006">
    <mc:Choice xmlns:p14="http://schemas.microsoft.com/office/powerpoint/2010/main" Requires="p14">
      <p:transition spd="slow" p14:dur="2000" advTm="23347"/>
    </mc:Choice>
    <mc:Fallback>
      <p:transition spd="slow" advTm="23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rrow: Down 32">
            <a:extLst>
              <a:ext uri="{FF2B5EF4-FFF2-40B4-BE49-F238E27FC236}">
                <a16:creationId xmlns:a16="http://schemas.microsoft.com/office/drawing/2014/main" id="{36F897CB-2793-4EFE-B26E-8AB27B2AFFDE}"/>
              </a:ext>
            </a:extLst>
          </p:cNvPr>
          <p:cNvSpPr/>
          <p:nvPr/>
        </p:nvSpPr>
        <p:spPr>
          <a:xfrm rot="18882045">
            <a:off x="4945916" y="1836201"/>
            <a:ext cx="580807" cy="2499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CEF5F119-F02F-4605-BB08-D4CCE586EC04}"/>
              </a:ext>
            </a:extLst>
          </p:cNvPr>
          <p:cNvSpPr/>
          <p:nvPr/>
        </p:nvSpPr>
        <p:spPr>
          <a:xfrm rot="3761606" flipV="1">
            <a:off x="7012973" y="2019557"/>
            <a:ext cx="580807" cy="2535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Graphic 35" descr="Lightbulb">
            <a:extLst>
              <a:ext uri="{FF2B5EF4-FFF2-40B4-BE49-F238E27FC236}">
                <a16:creationId xmlns:a16="http://schemas.microsoft.com/office/drawing/2014/main" id="{7ABEE08F-9437-4D26-97D4-3602932A2A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6951" y="1565748"/>
            <a:ext cx="914400" cy="914400"/>
          </a:xfrm>
          <a:prstGeom prst="rect">
            <a:avLst/>
          </a:prstGeom>
        </p:spPr>
      </p:pic>
      <p:grpSp>
        <p:nvGrpSpPr>
          <p:cNvPr id="17" name="Group 16">
            <a:extLst>
              <a:ext uri="{FF2B5EF4-FFF2-40B4-BE49-F238E27FC236}">
                <a16:creationId xmlns:a16="http://schemas.microsoft.com/office/drawing/2014/main" id="{D296D87E-6336-4460-87E8-178BFEE06AC0}"/>
              </a:ext>
            </a:extLst>
          </p:cNvPr>
          <p:cNvGrpSpPr/>
          <p:nvPr/>
        </p:nvGrpSpPr>
        <p:grpSpPr>
          <a:xfrm>
            <a:off x="3460676" y="3791823"/>
            <a:ext cx="5270647" cy="981779"/>
            <a:chOff x="3829250" y="2714323"/>
            <a:chExt cx="2589196" cy="981779"/>
          </a:xfrm>
        </p:grpSpPr>
        <p:cxnSp>
          <p:nvCxnSpPr>
            <p:cNvPr id="18" name="Straight Connector 17">
              <a:extLst>
                <a:ext uri="{FF2B5EF4-FFF2-40B4-BE49-F238E27FC236}">
                  <a16:creationId xmlns:a16="http://schemas.microsoft.com/office/drawing/2014/main" id="{F585697E-20A3-4989-BB47-3F05CABBC653}"/>
                </a:ext>
              </a:extLst>
            </p:cNvPr>
            <p:cNvCxnSpPr>
              <a:cxnSpLocks/>
            </p:cNvCxnSpPr>
            <p:nvPr/>
          </p:nvCxnSpPr>
          <p:spPr>
            <a:xfrm>
              <a:off x="3838876" y="3696101"/>
              <a:ext cx="2579570" cy="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107992-0718-49D9-86D2-E99B1162E316}"/>
                </a:ext>
              </a:extLst>
            </p:cNvPr>
            <p:cNvCxnSpPr>
              <a:cxnSpLocks/>
            </p:cNvCxnSpPr>
            <p:nvPr/>
          </p:nvCxnSpPr>
          <p:spPr>
            <a:xfrm flipV="1">
              <a:off x="3829250" y="2714323"/>
              <a:ext cx="248241" cy="981778"/>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DF16EE-B730-4DFC-ADB2-08B125431F1F}"/>
                </a:ext>
              </a:extLst>
            </p:cNvPr>
            <p:cNvCxnSpPr/>
            <p:nvPr/>
          </p:nvCxnSpPr>
          <p:spPr>
            <a:xfrm flipV="1">
              <a:off x="6418446" y="2810577"/>
              <a:ext cx="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587E81B-7907-4900-84D5-F1B4A4E05D1A}"/>
                </a:ext>
              </a:extLst>
            </p:cNvPr>
            <p:cNvCxnSpPr>
              <a:cxnSpLocks/>
            </p:cNvCxnSpPr>
            <p:nvPr/>
          </p:nvCxnSpPr>
          <p:spPr>
            <a:xfrm flipV="1">
              <a:off x="5117431" y="2954956"/>
              <a:ext cx="69223" cy="741146"/>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71FEE09-29FA-4536-BD33-944344067DE6}"/>
                </a:ext>
              </a:extLst>
            </p:cNvPr>
            <p:cNvCxnSpPr>
              <a:cxnSpLocks/>
            </p:cNvCxnSpPr>
            <p:nvPr/>
          </p:nvCxnSpPr>
          <p:spPr>
            <a:xfrm flipV="1">
              <a:off x="4461309" y="2810577"/>
              <a:ext cx="158817"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B7DDCA0-057B-4A67-AA8A-0FC7E0ED8A0A}"/>
                </a:ext>
              </a:extLst>
            </p:cNvPr>
            <p:cNvCxnSpPr>
              <a:cxnSpLocks/>
            </p:cNvCxnSpPr>
            <p:nvPr/>
          </p:nvCxnSpPr>
          <p:spPr>
            <a:xfrm flipV="1">
              <a:off x="5799221" y="3080084"/>
              <a:ext cx="0" cy="6160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0672795-FA4D-40B4-9847-22FBD7EED2C8}"/>
                </a:ext>
              </a:extLst>
            </p:cNvPr>
            <p:cNvCxnSpPr>
              <a:cxnSpLocks/>
            </p:cNvCxnSpPr>
            <p:nvPr/>
          </p:nvCxnSpPr>
          <p:spPr>
            <a:xfrm flipV="1">
              <a:off x="4164530" y="2810577"/>
              <a:ext cx="157213"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8A6768-B1C3-4EFB-B990-25C664480BA5}"/>
                </a:ext>
              </a:extLst>
            </p:cNvPr>
            <p:cNvCxnSpPr>
              <a:cxnSpLocks/>
            </p:cNvCxnSpPr>
            <p:nvPr/>
          </p:nvCxnSpPr>
          <p:spPr>
            <a:xfrm flipV="1">
              <a:off x="5452711" y="3080084"/>
              <a:ext cx="0" cy="61601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F719E95-39A0-4D53-975B-5510A806E0F3}"/>
                </a:ext>
              </a:extLst>
            </p:cNvPr>
            <p:cNvCxnSpPr>
              <a:cxnSpLocks/>
            </p:cNvCxnSpPr>
            <p:nvPr/>
          </p:nvCxnSpPr>
          <p:spPr>
            <a:xfrm flipV="1">
              <a:off x="4796589" y="2810577"/>
              <a:ext cx="121920" cy="88552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43E1B1-D194-40C0-8E8B-56C1FBD6A865}"/>
                </a:ext>
              </a:extLst>
            </p:cNvPr>
            <p:cNvCxnSpPr>
              <a:cxnSpLocks/>
            </p:cNvCxnSpPr>
            <p:nvPr/>
          </p:nvCxnSpPr>
          <p:spPr>
            <a:xfrm flipV="1">
              <a:off x="6134501" y="2954956"/>
              <a:ext cx="0" cy="74114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79D9EA-33B0-4741-82D2-9E79A0C14503}"/>
                </a:ext>
              </a:extLst>
            </p:cNvPr>
            <p:cNvCxnSpPr>
              <a:cxnSpLocks/>
            </p:cNvCxnSpPr>
            <p:nvPr/>
          </p:nvCxnSpPr>
          <p:spPr>
            <a:xfrm>
              <a:off x="4540717" y="2810576"/>
              <a:ext cx="481264" cy="0"/>
            </a:xfrm>
            <a:prstGeom prst="line">
              <a:avLst/>
            </a:prstGeom>
            <a:ln w="57150">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7AA4C89-E8DF-4D4B-9712-2CD9D9E03764}"/>
                </a:ext>
              </a:extLst>
            </p:cNvPr>
            <p:cNvCxnSpPr>
              <a:cxnSpLocks/>
            </p:cNvCxnSpPr>
            <p:nvPr/>
          </p:nvCxnSpPr>
          <p:spPr>
            <a:xfrm>
              <a:off x="5015155" y="2810576"/>
              <a:ext cx="431958" cy="269507"/>
            </a:xfrm>
            <a:prstGeom prst="line">
              <a:avLst/>
            </a:prstGeom>
            <a:ln w="57150">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8D5AA22-3978-418D-9A17-CDD428A696F5}"/>
                </a:ext>
              </a:extLst>
            </p:cNvPr>
            <p:cNvCxnSpPr>
              <a:cxnSpLocks/>
            </p:cNvCxnSpPr>
            <p:nvPr/>
          </p:nvCxnSpPr>
          <p:spPr>
            <a:xfrm flipV="1">
              <a:off x="5783180" y="2810576"/>
              <a:ext cx="633661" cy="269507"/>
            </a:xfrm>
            <a:prstGeom prst="line">
              <a:avLst/>
            </a:prstGeom>
            <a:ln w="57150">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A675F2-C83C-4B80-8D9A-5D7C4451762E}"/>
                </a:ext>
              </a:extLst>
            </p:cNvPr>
            <p:cNvCxnSpPr>
              <a:cxnSpLocks/>
            </p:cNvCxnSpPr>
            <p:nvPr/>
          </p:nvCxnSpPr>
          <p:spPr>
            <a:xfrm>
              <a:off x="5381325" y="3079282"/>
              <a:ext cx="415505" cy="801"/>
            </a:xfrm>
            <a:prstGeom prst="line">
              <a:avLst/>
            </a:prstGeom>
            <a:ln w="57150">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F71C66-ED07-49FA-8A31-67CEE511DB92}"/>
                </a:ext>
              </a:extLst>
            </p:cNvPr>
            <p:cNvCxnSpPr>
              <a:cxnSpLocks/>
            </p:cNvCxnSpPr>
            <p:nvPr/>
          </p:nvCxnSpPr>
          <p:spPr>
            <a:xfrm>
              <a:off x="3996890" y="2714324"/>
              <a:ext cx="543827" cy="96252"/>
            </a:xfrm>
            <a:prstGeom prst="line">
              <a:avLst/>
            </a:prstGeom>
            <a:ln w="57150">
              <a:solidFill>
                <a:srgbClr val="000000"/>
              </a:solidFill>
              <a:prstDash val="sysDot"/>
            </a:ln>
          </p:spPr>
          <p:style>
            <a:lnRef idx="1">
              <a:schemeClr val="accent1"/>
            </a:lnRef>
            <a:fillRef idx="0">
              <a:schemeClr val="accent1"/>
            </a:fillRef>
            <a:effectRef idx="0">
              <a:schemeClr val="accent1"/>
            </a:effectRef>
            <a:fontRef idx="minor">
              <a:schemeClr val="tx1"/>
            </a:fontRef>
          </p:style>
        </p:cxnSp>
      </p:grpSp>
      <p:pic>
        <p:nvPicPr>
          <p:cNvPr id="37" name="Graphic 36" descr="Video camera">
            <a:extLst>
              <a:ext uri="{FF2B5EF4-FFF2-40B4-BE49-F238E27FC236}">
                <a16:creationId xmlns:a16="http://schemas.microsoft.com/office/drawing/2014/main" id="{F29CDB4E-CA9E-4D3F-90A4-3476D20A9D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842418" flipH="1">
            <a:off x="7773119" y="1270106"/>
            <a:ext cx="914400" cy="9144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 name="Ink 1">
                <a:extLst>
                  <a:ext uri="{FF2B5EF4-FFF2-40B4-BE49-F238E27FC236}">
                    <a16:creationId xmlns:a16="http://schemas.microsoft.com/office/drawing/2014/main" id="{A1E03BC1-4EEF-4393-BE20-3DF6AE51E782}"/>
                  </a:ext>
                </a:extLst>
              </p14:cNvPr>
              <p14:cNvContentPartPr/>
              <p14:nvPr>
                <p:extLst>
                  <p:ext uri="{42D2F446-02D8-4167-A562-619A0277C38B}">
                    <p15:isNarration xmlns:p15="http://schemas.microsoft.com/office/powerpoint/2012/main" val="1"/>
                  </p:ext>
                </p:extLst>
              </p14:nvPr>
            </p14:nvContentPartPr>
            <p14:xfrm>
              <a:off x="3299760" y="2261880"/>
              <a:ext cx="5496840" cy="2577240"/>
            </p14:xfrm>
          </p:contentPart>
        </mc:Choice>
        <mc:Fallback>
          <p:pic>
            <p:nvPicPr>
              <p:cNvPr id="2" name="Ink 1">
                <a:extLst>
                  <a:ext uri="{FF2B5EF4-FFF2-40B4-BE49-F238E27FC236}">
                    <a16:creationId xmlns:a16="http://schemas.microsoft.com/office/drawing/2014/main" id="{A1E03BC1-4EEF-4393-BE20-3DF6AE51E782}"/>
                  </a:ext>
                </a:extLst>
              </p:cNvPr>
              <p:cNvPicPr>
                <a:picLocks noGrp="1" noRot="1" noChangeAspect="1" noMove="1" noResize="1" noEditPoints="1" noAdjustHandles="1" noChangeArrowheads="1" noChangeShapeType="1"/>
              </p:cNvPicPr>
              <p:nvPr/>
            </p:nvPicPr>
            <p:blipFill>
              <a:blip r:embed="rId9"/>
              <a:stretch>
                <a:fillRect/>
              </a:stretch>
            </p:blipFill>
            <p:spPr>
              <a:xfrm>
                <a:off x="3290400" y="2252520"/>
                <a:ext cx="5515560" cy="2595960"/>
              </a:xfrm>
              <a:prstGeom prst="rect">
                <a:avLst/>
              </a:prstGeom>
            </p:spPr>
          </p:pic>
        </mc:Fallback>
      </mc:AlternateContent>
      <p:pic>
        <p:nvPicPr>
          <p:cNvPr id="3" name="Audio 2">
            <a:hlinkClick r:id="" action="ppaction://media"/>
            <a:extLst>
              <a:ext uri="{FF2B5EF4-FFF2-40B4-BE49-F238E27FC236}">
                <a16:creationId xmlns:a16="http://schemas.microsoft.com/office/drawing/2014/main" id="{8A293269-A94E-435B-9655-45A8F000939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74890648"/>
      </p:ext>
    </p:extLst>
  </p:cSld>
  <p:clrMapOvr>
    <a:masterClrMapping/>
  </p:clrMapOvr>
  <mc:AlternateContent xmlns:mc="http://schemas.openxmlformats.org/markup-compatibility/2006">
    <mc:Choice xmlns:p14="http://schemas.microsoft.com/office/powerpoint/2010/main" Requires="p14">
      <p:transition spd="slow" p14:dur="2000" advTm="42888"/>
    </mc:Choice>
    <mc:Fallback>
      <p:transition spd="slow" advTm="42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D0DFF-2D0B-487D-AF3B-3F9710FD0E33}"/>
              </a:ext>
            </a:extLst>
          </p:cNvPr>
          <p:cNvSpPr>
            <a:spLocks noGrp="1"/>
          </p:cNvSpPr>
          <p:nvPr>
            <p:ph type="title"/>
          </p:nvPr>
        </p:nvSpPr>
        <p:spPr/>
        <p:txBody>
          <a:bodyPr/>
          <a:lstStyle/>
          <a:p>
            <a:r>
              <a:rPr lang="en-GB" dirty="0"/>
              <a:t>Why dose this happen?</a:t>
            </a:r>
          </a:p>
        </p:txBody>
      </p:sp>
      <p:sp>
        <p:nvSpPr>
          <p:cNvPr id="3" name="Content Placeholder 2">
            <a:extLst>
              <a:ext uri="{FF2B5EF4-FFF2-40B4-BE49-F238E27FC236}">
                <a16:creationId xmlns:a16="http://schemas.microsoft.com/office/drawing/2014/main" id="{9592DB73-B373-478A-B64C-DE0A249726DC}"/>
              </a:ext>
            </a:extLst>
          </p:cNvPr>
          <p:cNvSpPr>
            <a:spLocks noGrp="1"/>
          </p:cNvSpPr>
          <p:nvPr>
            <p:ph idx="1"/>
          </p:nvPr>
        </p:nvSpPr>
        <p:spPr/>
        <p:txBody>
          <a:bodyPr/>
          <a:lstStyle/>
          <a:p>
            <a:r>
              <a:rPr lang="en-GB" dirty="0" err="1"/>
              <a:t>Normals</a:t>
            </a:r>
            <a:r>
              <a:rPr lang="en-GB" dirty="0"/>
              <a:t> are just vectors</a:t>
            </a:r>
          </a:p>
          <a:p>
            <a:r>
              <a:rPr lang="en-GB" dirty="0"/>
              <a:t>Normal maps are RGB </a:t>
            </a:r>
          </a:p>
          <a:p>
            <a:pPr lvl="1"/>
            <a:r>
              <a:rPr lang="en-GB" dirty="0"/>
              <a:t>which is close enough to a vector, that we can encode a simple vector in each </a:t>
            </a:r>
            <a:r>
              <a:rPr lang="en-GB" dirty="0" err="1"/>
              <a:t>texel</a:t>
            </a:r>
            <a:r>
              <a:rPr lang="en-GB" dirty="0"/>
              <a:t>.</a:t>
            </a:r>
          </a:p>
          <a:p>
            <a:r>
              <a:rPr lang="en-GB" dirty="0"/>
              <a:t>By multiplying the normal of our fragment to the normal of our normal map we can shift it so that the reflected light bounces off in a slightly different direction.</a:t>
            </a:r>
          </a:p>
          <a:p>
            <a:pPr marL="0" indent="0">
              <a:buNone/>
            </a:pPr>
            <a:endParaRPr lang="en-GB" dirty="0"/>
          </a:p>
        </p:txBody>
      </p:sp>
      <p:sp>
        <p:nvSpPr>
          <p:cNvPr id="4" name="Text Placeholder 3">
            <a:extLst>
              <a:ext uri="{FF2B5EF4-FFF2-40B4-BE49-F238E27FC236}">
                <a16:creationId xmlns:a16="http://schemas.microsoft.com/office/drawing/2014/main" id="{F894DF26-EC49-4DF5-B1F8-79766B288241}"/>
              </a:ext>
            </a:extLst>
          </p:cNvPr>
          <p:cNvSpPr>
            <a:spLocks noGrp="1"/>
          </p:cNvSpPr>
          <p:nvPr>
            <p:ph type="body" sz="half" idx="2"/>
          </p:nvPr>
        </p:nvSpPr>
        <p:spPr/>
        <p:txBody>
          <a:bodyPr/>
          <a:lstStyle/>
          <a:p>
            <a:endParaRPr lang="en-GB" dirty="0"/>
          </a:p>
        </p:txBody>
      </p:sp>
      <p:pic>
        <p:nvPicPr>
          <p:cNvPr id="5" name="Audio 4">
            <a:hlinkClick r:id="" action="ppaction://media"/>
            <a:extLst>
              <a:ext uri="{FF2B5EF4-FFF2-40B4-BE49-F238E27FC236}">
                <a16:creationId xmlns:a16="http://schemas.microsoft.com/office/drawing/2014/main" id="{82191E81-F76F-44CC-832A-FE0F83C100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64232240"/>
      </p:ext>
    </p:extLst>
  </p:cSld>
  <p:clrMapOvr>
    <a:masterClrMapping/>
  </p:clrMapOvr>
  <mc:AlternateContent xmlns:mc="http://schemas.openxmlformats.org/markup-compatibility/2006">
    <mc:Choice xmlns:p14="http://schemas.microsoft.com/office/powerpoint/2010/main" Requires="p14">
      <p:transition spd="slow" p14:dur="2000" advTm="49111"/>
    </mc:Choice>
    <mc:Fallback>
      <p:transition spd="slow" advTm="49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1B3B-0CB2-4433-A50F-F7C7A7459811}"/>
              </a:ext>
            </a:extLst>
          </p:cNvPr>
          <p:cNvSpPr>
            <a:spLocks noGrp="1"/>
          </p:cNvSpPr>
          <p:nvPr>
            <p:ph type="title"/>
          </p:nvPr>
        </p:nvSpPr>
        <p:spPr/>
        <p:txBody>
          <a:bodyPr/>
          <a:lstStyle/>
          <a:p>
            <a:r>
              <a:rPr lang="en-GB" dirty="0"/>
              <a:t>Tangent Space</a:t>
            </a:r>
          </a:p>
        </p:txBody>
      </p:sp>
      <p:sp>
        <p:nvSpPr>
          <p:cNvPr id="4" name="Text Placeholder 3">
            <a:extLst>
              <a:ext uri="{FF2B5EF4-FFF2-40B4-BE49-F238E27FC236}">
                <a16:creationId xmlns:a16="http://schemas.microsoft.com/office/drawing/2014/main" id="{FCF38C45-A8E0-4F41-8C33-798F08277660}"/>
              </a:ext>
            </a:extLst>
          </p:cNvPr>
          <p:cNvSpPr>
            <a:spLocks noGrp="1"/>
          </p:cNvSpPr>
          <p:nvPr>
            <p:ph type="body" sz="half" idx="2"/>
          </p:nvPr>
        </p:nvSpPr>
        <p:spPr/>
        <p:txBody>
          <a:bodyPr/>
          <a:lstStyle/>
          <a:p>
            <a:r>
              <a:rPr lang="en-GB" dirty="0"/>
              <a:t>In order to achieve this, we need to shift our normal map values in to Tangent space.</a:t>
            </a:r>
          </a:p>
          <a:p>
            <a:r>
              <a:rPr lang="en-GB" dirty="0"/>
              <a:t>Tangents and bitangents are the  2 axis that are perpendicular to the normal axis (and each other) of a given vertex</a:t>
            </a:r>
          </a:p>
        </p:txBody>
      </p:sp>
      <p:pic>
        <p:nvPicPr>
          <p:cNvPr id="1026" name="Picture 2" descr="Normal mapping tangent, bitangent and normal vectors on a surface in OpenGL">
            <a:extLst>
              <a:ext uri="{FF2B5EF4-FFF2-40B4-BE49-F238E27FC236}">
                <a16:creationId xmlns:a16="http://schemas.microsoft.com/office/drawing/2014/main" id="{A90572E8-A5EF-48AF-B827-4B6832FD9C2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116330" y="1486132"/>
            <a:ext cx="5079365" cy="37079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5" name="Ink 4">
                <a:extLst>
                  <a:ext uri="{FF2B5EF4-FFF2-40B4-BE49-F238E27FC236}">
                    <a16:creationId xmlns:a16="http://schemas.microsoft.com/office/drawing/2014/main" id="{92EFCF05-B6C5-4431-8F8B-1FC9192AFC49}"/>
                  </a:ext>
                </a:extLst>
              </p14:cNvPr>
              <p14:cNvContentPartPr/>
              <p14:nvPr>
                <p:extLst>
                  <p:ext uri="{42D2F446-02D8-4167-A562-619A0277C38B}">
                    <p15:isNarration xmlns:p15="http://schemas.microsoft.com/office/powerpoint/2012/main" val="1"/>
                  </p:ext>
                </p:extLst>
              </p14:nvPr>
            </p14:nvContentPartPr>
            <p14:xfrm>
              <a:off x="1392120" y="3026880"/>
              <a:ext cx="4469040" cy="2084400"/>
            </p14:xfrm>
          </p:contentPart>
        </mc:Choice>
        <mc:Fallback>
          <p:pic>
            <p:nvPicPr>
              <p:cNvPr id="5" name="Ink 4">
                <a:extLst>
                  <a:ext uri="{FF2B5EF4-FFF2-40B4-BE49-F238E27FC236}">
                    <a16:creationId xmlns:a16="http://schemas.microsoft.com/office/drawing/2014/main" id="{92EFCF05-B6C5-4431-8F8B-1FC9192AFC49}"/>
                  </a:ext>
                </a:extLst>
              </p:cNvPr>
              <p:cNvPicPr>
                <a:picLocks noGrp="1" noRot="1" noChangeAspect="1" noMove="1" noResize="1" noEditPoints="1" noAdjustHandles="1" noChangeArrowheads="1" noChangeShapeType="1"/>
              </p:cNvPicPr>
              <p:nvPr/>
            </p:nvPicPr>
            <p:blipFill>
              <a:blip r:embed="rId6"/>
              <a:stretch>
                <a:fillRect/>
              </a:stretch>
            </p:blipFill>
            <p:spPr>
              <a:xfrm>
                <a:off x="1382760" y="3017520"/>
                <a:ext cx="4487760" cy="2103120"/>
              </a:xfrm>
              <a:prstGeom prst="rect">
                <a:avLst/>
              </a:prstGeom>
            </p:spPr>
          </p:pic>
        </mc:Fallback>
      </mc:AlternateContent>
      <p:pic>
        <p:nvPicPr>
          <p:cNvPr id="6" name="Audio 5">
            <a:hlinkClick r:id="" action="ppaction://media"/>
            <a:extLst>
              <a:ext uri="{FF2B5EF4-FFF2-40B4-BE49-F238E27FC236}">
                <a16:creationId xmlns:a16="http://schemas.microsoft.com/office/drawing/2014/main" id="{4B60CB36-7AB7-491B-921D-B2E241A74D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47572237"/>
      </p:ext>
    </p:extLst>
  </p:cSld>
  <p:clrMapOvr>
    <a:masterClrMapping/>
  </p:clrMapOvr>
  <mc:AlternateContent xmlns:mc="http://schemas.openxmlformats.org/markup-compatibility/2006">
    <mc:Choice xmlns:p14="http://schemas.microsoft.com/office/powerpoint/2010/main" Requires="p14">
      <p:transition spd="slow" p14:dur="2000" advTm="53138"/>
    </mc:Choice>
    <mc:Fallback>
      <p:transition spd="slow" advTm="53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2AC8-9252-4283-92F9-D5B8D5197587}"/>
              </a:ext>
            </a:extLst>
          </p:cNvPr>
          <p:cNvSpPr>
            <a:spLocks noGrp="1"/>
          </p:cNvSpPr>
          <p:nvPr>
            <p:ph type="title"/>
          </p:nvPr>
        </p:nvSpPr>
        <p:spPr/>
        <p:txBody>
          <a:bodyPr/>
          <a:lstStyle/>
          <a:p>
            <a:r>
              <a:rPr lang="en-GB" dirty="0"/>
              <a:t>Mapping UVW to Tangent space</a:t>
            </a:r>
          </a:p>
        </p:txBody>
      </p:sp>
      <p:sp>
        <p:nvSpPr>
          <p:cNvPr id="4" name="Text Placeholder 3">
            <a:extLst>
              <a:ext uri="{FF2B5EF4-FFF2-40B4-BE49-F238E27FC236}">
                <a16:creationId xmlns:a16="http://schemas.microsoft.com/office/drawing/2014/main" id="{F14975F9-6B96-4CF7-A7A4-07B785624B17}"/>
              </a:ext>
            </a:extLst>
          </p:cNvPr>
          <p:cNvSpPr>
            <a:spLocks noGrp="1"/>
          </p:cNvSpPr>
          <p:nvPr>
            <p:ph type="body" sz="half" idx="2"/>
          </p:nvPr>
        </p:nvSpPr>
        <p:spPr>
          <a:xfrm>
            <a:off x="6417492" y="2178106"/>
            <a:ext cx="3657600" cy="4304812"/>
          </a:xfrm>
        </p:spPr>
        <p:txBody>
          <a:bodyPr>
            <a:normAutofit/>
          </a:bodyPr>
          <a:lstStyle/>
          <a:p>
            <a:r>
              <a:rPr lang="en-GB" dirty="0"/>
              <a:t>If we simply map our normal on to our tangents, our TBN directions would scale accordingly, in world space.</a:t>
            </a:r>
          </a:p>
          <a:p>
            <a:r>
              <a:rPr lang="en-GB" dirty="0"/>
              <a:t>This is fine if we DO NOT ROTATE our models. But that’s no good for us as we are making games!</a:t>
            </a:r>
          </a:p>
          <a:p>
            <a:r>
              <a:rPr lang="en-GB" dirty="0"/>
              <a:t>Things are supposed to move and rotate.</a:t>
            </a:r>
          </a:p>
          <a:p>
            <a:r>
              <a:rPr lang="en-GB" dirty="0"/>
              <a:t>This is because, normal map values are defined in world space. </a:t>
            </a:r>
          </a:p>
          <a:p>
            <a:r>
              <a:rPr lang="en-GB" dirty="0"/>
              <a:t>UVW = world XYZ</a:t>
            </a:r>
          </a:p>
          <a:p>
            <a:r>
              <a:rPr lang="en-GB" dirty="0"/>
              <a:t>So we need to shift them in to model space.</a:t>
            </a:r>
          </a:p>
        </p:txBody>
      </p:sp>
      <p:sp>
        <p:nvSpPr>
          <p:cNvPr id="13" name="Rectangle 12">
            <a:extLst>
              <a:ext uri="{FF2B5EF4-FFF2-40B4-BE49-F238E27FC236}">
                <a16:creationId xmlns:a16="http://schemas.microsoft.com/office/drawing/2014/main" id="{8906E9C4-10C9-4EF4-9CB4-191B53AAF65D}"/>
              </a:ext>
            </a:extLst>
          </p:cNvPr>
          <p:cNvSpPr/>
          <p:nvPr/>
        </p:nvSpPr>
        <p:spPr>
          <a:xfrm>
            <a:off x="150920" y="375081"/>
            <a:ext cx="6196614" cy="61078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9CA0131-E6C5-4F47-AA40-71D51679481F}"/>
              </a:ext>
            </a:extLst>
          </p:cNvPr>
          <p:cNvSpPr/>
          <p:nvPr/>
        </p:nvSpPr>
        <p:spPr>
          <a:xfrm>
            <a:off x="2414725" y="817486"/>
            <a:ext cx="1615736" cy="1623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689B0C4-581A-4E27-8BC1-6C07D57FF97E}"/>
              </a:ext>
            </a:extLst>
          </p:cNvPr>
          <p:cNvGrpSpPr/>
          <p:nvPr/>
        </p:nvGrpSpPr>
        <p:grpSpPr>
          <a:xfrm>
            <a:off x="2233243" y="590596"/>
            <a:ext cx="197934" cy="347340"/>
            <a:chOff x="2881313" y="623888"/>
            <a:chExt cx="197934" cy="347340"/>
          </a:xfrm>
        </p:grpSpPr>
        <p:cxnSp>
          <p:nvCxnSpPr>
            <p:cNvPr id="21" name="Straight Connector 20">
              <a:extLst>
                <a:ext uri="{FF2B5EF4-FFF2-40B4-BE49-F238E27FC236}">
                  <a16:creationId xmlns:a16="http://schemas.microsoft.com/office/drawing/2014/main" id="{654E5DEF-4557-4E77-868D-827A0426D029}"/>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53DCF8-4521-47A8-B82C-0D9DA2A129E1}"/>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4E03A0-F20D-4EEC-89F3-BA91D6A0C0EE}"/>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F38A741-2F7B-41ED-AEAB-E6048B874AB5}"/>
              </a:ext>
            </a:extLst>
          </p:cNvPr>
          <p:cNvGrpSpPr/>
          <p:nvPr/>
        </p:nvGrpSpPr>
        <p:grpSpPr>
          <a:xfrm>
            <a:off x="3832527" y="590596"/>
            <a:ext cx="197934" cy="347340"/>
            <a:chOff x="2881313" y="623888"/>
            <a:chExt cx="197934" cy="347340"/>
          </a:xfrm>
        </p:grpSpPr>
        <p:cxnSp>
          <p:nvCxnSpPr>
            <p:cNvPr id="30" name="Straight Connector 29">
              <a:extLst>
                <a:ext uri="{FF2B5EF4-FFF2-40B4-BE49-F238E27FC236}">
                  <a16:creationId xmlns:a16="http://schemas.microsoft.com/office/drawing/2014/main" id="{E83CF9B9-1D55-441A-9382-73A84E63E306}"/>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80E107-525B-4D07-991B-337CD84925A5}"/>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A400BC-3190-41DE-946F-200F8C0A21FE}"/>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91B3A02-B749-42B5-8DA7-87763D2D3278}"/>
              </a:ext>
            </a:extLst>
          </p:cNvPr>
          <p:cNvGrpSpPr/>
          <p:nvPr/>
        </p:nvGrpSpPr>
        <p:grpSpPr>
          <a:xfrm>
            <a:off x="3828919" y="2218793"/>
            <a:ext cx="197934" cy="347340"/>
            <a:chOff x="2881313" y="623888"/>
            <a:chExt cx="197934" cy="347340"/>
          </a:xfrm>
        </p:grpSpPr>
        <p:cxnSp>
          <p:nvCxnSpPr>
            <p:cNvPr id="34" name="Straight Connector 33">
              <a:extLst>
                <a:ext uri="{FF2B5EF4-FFF2-40B4-BE49-F238E27FC236}">
                  <a16:creationId xmlns:a16="http://schemas.microsoft.com/office/drawing/2014/main" id="{00F92C0E-AB13-4401-B689-46CAB44BAB81}"/>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5B9EEDA-37C8-4D15-8E80-9F44D750FBDA}"/>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7AED1D2-CA33-4D81-AB83-F66272D86665}"/>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A490AA6-1D7D-4FDA-964E-AB36A2EA7FF3}"/>
              </a:ext>
            </a:extLst>
          </p:cNvPr>
          <p:cNvGrpSpPr/>
          <p:nvPr/>
        </p:nvGrpSpPr>
        <p:grpSpPr>
          <a:xfrm>
            <a:off x="2216790" y="2218793"/>
            <a:ext cx="197934" cy="347340"/>
            <a:chOff x="2881313" y="623888"/>
            <a:chExt cx="197934" cy="347340"/>
          </a:xfrm>
        </p:grpSpPr>
        <p:cxnSp>
          <p:nvCxnSpPr>
            <p:cNvPr id="38" name="Straight Connector 37">
              <a:extLst>
                <a:ext uri="{FF2B5EF4-FFF2-40B4-BE49-F238E27FC236}">
                  <a16:creationId xmlns:a16="http://schemas.microsoft.com/office/drawing/2014/main" id="{5EAAED3F-6407-4FBA-B39D-91E36F2E3036}"/>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C1AA977-E71B-491E-84B0-C85FB9EAB134}"/>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790071-4DAB-49D4-99AC-91D9D127C1C0}"/>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B07DB9A2-F13F-4692-BCFF-C394194D3D76}"/>
              </a:ext>
            </a:extLst>
          </p:cNvPr>
          <p:cNvSpPr/>
          <p:nvPr/>
        </p:nvSpPr>
        <p:spPr>
          <a:xfrm rot="19414696">
            <a:off x="856804" y="3750126"/>
            <a:ext cx="1615736" cy="1623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5585A42C-0690-41D1-A1EE-0F1E9B848185}"/>
              </a:ext>
            </a:extLst>
          </p:cNvPr>
          <p:cNvGrpSpPr/>
          <p:nvPr/>
        </p:nvGrpSpPr>
        <p:grpSpPr>
          <a:xfrm>
            <a:off x="322684" y="4149569"/>
            <a:ext cx="197934" cy="347340"/>
            <a:chOff x="2881313" y="623888"/>
            <a:chExt cx="197934" cy="347340"/>
          </a:xfrm>
        </p:grpSpPr>
        <p:cxnSp>
          <p:nvCxnSpPr>
            <p:cNvPr id="43" name="Straight Connector 42">
              <a:extLst>
                <a:ext uri="{FF2B5EF4-FFF2-40B4-BE49-F238E27FC236}">
                  <a16:creationId xmlns:a16="http://schemas.microsoft.com/office/drawing/2014/main" id="{C432B149-92C6-41F0-9027-80306EAA3F16}"/>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2B6879-A514-47E4-A3F8-053596732DB2}"/>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94F2FF-8491-442A-AF51-500628C40E09}"/>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6E89689-F1AD-43BF-8363-184BDAE43F50}"/>
              </a:ext>
            </a:extLst>
          </p:cNvPr>
          <p:cNvGrpSpPr/>
          <p:nvPr/>
        </p:nvGrpSpPr>
        <p:grpSpPr>
          <a:xfrm>
            <a:off x="1624866" y="3184553"/>
            <a:ext cx="197934" cy="347340"/>
            <a:chOff x="2881313" y="623888"/>
            <a:chExt cx="197934" cy="347340"/>
          </a:xfrm>
        </p:grpSpPr>
        <p:cxnSp>
          <p:nvCxnSpPr>
            <p:cNvPr id="47" name="Straight Connector 46">
              <a:extLst>
                <a:ext uri="{FF2B5EF4-FFF2-40B4-BE49-F238E27FC236}">
                  <a16:creationId xmlns:a16="http://schemas.microsoft.com/office/drawing/2014/main" id="{3874E07A-2A73-4F45-80C6-31AA75125867}"/>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9AF93C-4EC3-44F8-8ECD-646872B82C26}"/>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955CF5-8898-468B-BF48-DA232B2652A7}"/>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CBB6762-807F-4FA3-8E0A-5CDF408A16BE}"/>
              </a:ext>
            </a:extLst>
          </p:cNvPr>
          <p:cNvGrpSpPr/>
          <p:nvPr/>
        </p:nvGrpSpPr>
        <p:grpSpPr>
          <a:xfrm>
            <a:off x="2593613" y="4487803"/>
            <a:ext cx="197934" cy="347340"/>
            <a:chOff x="2881313" y="623888"/>
            <a:chExt cx="197934" cy="347340"/>
          </a:xfrm>
        </p:grpSpPr>
        <p:cxnSp>
          <p:nvCxnSpPr>
            <p:cNvPr id="51" name="Straight Connector 50">
              <a:extLst>
                <a:ext uri="{FF2B5EF4-FFF2-40B4-BE49-F238E27FC236}">
                  <a16:creationId xmlns:a16="http://schemas.microsoft.com/office/drawing/2014/main" id="{CC2BE627-A19C-44C6-82BE-9EEE3C6A960B}"/>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2BA4C41-89CF-46FE-AC7F-3EA2881CABA6}"/>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5A108C-6360-4ADA-A6DF-9164AD2AEF62}"/>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10C79144-6325-4DD4-A239-3B221929E191}"/>
              </a:ext>
            </a:extLst>
          </p:cNvPr>
          <p:cNvGrpSpPr/>
          <p:nvPr/>
        </p:nvGrpSpPr>
        <p:grpSpPr>
          <a:xfrm>
            <a:off x="1311332" y="5473388"/>
            <a:ext cx="197934" cy="347340"/>
            <a:chOff x="2881313" y="623888"/>
            <a:chExt cx="197934" cy="347340"/>
          </a:xfrm>
        </p:grpSpPr>
        <p:cxnSp>
          <p:nvCxnSpPr>
            <p:cNvPr id="55" name="Straight Connector 54">
              <a:extLst>
                <a:ext uri="{FF2B5EF4-FFF2-40B4-BE49-F238E27FC236}">
                  <a16:creationId xmlns:a16="http://schemas.microsoft.com/office/drawing/2014/main" id="{6B92AAE6-874C-4FC8-9E9E-79E906418512}"/>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1A3C33C-0709-4613-BBF4-CB9F0D0F83EC}"/>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3F5B989-F902-4A4F-870D-549EED0E82A5}"/>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6839C11E-5365-4CDA-87FE-274790D2DD25}"/>
              </a:ext>
            </a:extLst>
          </p:cNvPr>
          <p:cNvSpPr/>
          <p:nvPr/>
        </p:nvSpPr>
        <p:spPr>
          <a:xfrm rot="19414696">
            <a:off x="4003490" y="3644485"/>
            <a:ext cx="1615736" cy="1623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1" name="Group 60">
            <a:extLst>
              <a:ext uri="{FF2B5EF4-FFF2-40B4-BE49-F238E27FC236}">
                <a16:creationId xmlns:a16="http://schemas.microsoft.com/office/drawing/2014/main" id="{B035DFDF-913A-4F6E-A494-B5F403A8AF44}"/>
              </a:ext>
            </a:extLst>
          </p:cNvPr>
          <p:cNvGrpSpPr/>
          <p:nvPr/>
        </p:nvGrpSpPr>
        <p:grpSpPr>
          <a:xfrm rot="19360511">
            <a:off x="3471152" y="4118198"/>
            <a:ext cx="197934" cy="347340"/>
            <a:chOff x="2881313" y="623888"/>
            <a:chExt cx="197934" cy="347340"/>
          </a:xfrm>
        </p:grpSpPr>
        <p:cxnSp>
          <p:nvCxnSpPr>
            <p:cNvPr id="62" name="Straight Connector 61">
              <a:extLst>
                <a:ext uri="{FF2B5EF4-FFF2-40B4-BE49-F238E27FC236}">
                  <a16:creationId xmlns:a16="http://schemas.microsoft.com/office/drawing/2014/main" id="{91691FF5-5A79-46EF-B82D-39F547D2FF49}"/>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DBAA82-DF1E-43CB-B34D-A88DF0108908}"/>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8F9674D-C527-402E-8E3E-2A840D83F369}"/>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3646416-1916-4DCE-A203-1D013DDFA393}"/>
              </a:ext>
            </a:extLst>
          </p:cNvPr>
          <p:cNvGrpSpPr/>
          <p:nvPr/>
        </p:nvGrpSpPr>
        <p:grpSpPr>
          <a:xfrm rot="19360511">
            <a:off x="4773334" y="3153182"/>
            <a:ext cx="197934" cy="347340"/>
            <a:chOff x="2881313" y="623888"/>
            <a:chExt cx="197934" cy="347340"/>
          </a:xfrm>
        </p:grpSpPr>
        <p:cxnSp>
          <p:nvCxnSpPr>
            <p:cNvPr id="66" name="Straight Connector 65">
              <a:extLst>
                <a:ext uri="{FF2B5EF4-FFF2-40B4-BE49-F238E27FC236}">
                  <a16:creationId xmlns:a16="http://schemas.microsoft.com/office/drawing/2014/main" id="{35E4D68E-A9B9-469E-A43B-F851C3436780}"/>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58F1460-B1D2-4420-B92B-C9D22FC1FE9B}"/>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558F81E-8A0C-4198-8306-4F2C73A9C5CA}"/>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1FF7DC82-B81F-424A-8E9D-471653AD09C7}"/>
              </a:ext>
            </a:extLst>
          </p:cNvPr>
          <p:cNvGrpSpPr/>
          <p:nvPr/>
        </p:nvGrpSpPr>
        <p:grpSpPr>
          <a:xfrm rot="19360511">
            <a:off x="5742081" y="4456432"/>
            <a:ext cx="197934" cy="347340"/>
            <a:chOff x="2881313" y="623888"/>
            <a:chExt cx="197934" cy="347340"/>
          </a:xfrm>
        </p:grpSpPr>
        <p:cxnSp>
          <p:nvCxnSpPr>
            <p:cNvPr id="70" name="Straight Connector 69">
              <a:extLst>
                <a:ext uri="{FF2B5EF4-FFF2-40B4-BE49-F238E27FC236}">
                  <a16:creationId xmlns:a16="http://schemas.microsoft.com/office/drawing/2014/main" id="{DBE189EB-9546-4EC2-A393-CBF80576A9C6}"/>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B7D10D0-991B-4057-9A6E-94CE4B6E86C6}"/>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E959BD1-4793-4C45-8AB3-382931ADCDF5}"/>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D89D6E7D-A03E-4A38-BE90-E501CDF8BEA3}"/>
              </a:ext>
            </a:extLst>
          </p:cNvPr>
          <p:cNvGrpSpPr/>
          <p:nvPr/>
        </p:nvGrpSpPr>
        <p:grpSpPr>
          <a:xfrm rot="19360511">
            <a:off x="4459800" y="5442017"/>
            <a:ext cx="197934" cy="347340"/>
            <a:chOff x="2881313" y="623888"/>
            <a:chExt cx="197934" cy="347340"/>
          </a:xfrm>
        </p:grpSpPr>
        <p:cxnSp>
          <p:nvCxnSpPr>
            <p:cNvPr id="74" name="Straight Connector 73">
              <a:extLst>
                <a:ext uri="{FF2B5EF4-FFF2-40B4-BE49-F238E27FC236}">
                  <a16:creationId xmlns:a16="http://schemas.microsoft.com/office/drawing/2014/main" id="{38B9A7BA-ADBB-42BC-99DA-69588FFFB724}"/>
                </a:ext>
              </a:extLst>
            </p:cNvPr>
            <p:cNvCxnSpPr>
              <a:cxnSpLocks/>
            </p:cNvCxnSpPr>
            <p:nvPr/>
          </p:nvCxnSpPr>
          <p:spPr>
            <a:xfrm>
              <a:off x="3079247" y="623888"/>
              <a:ext cx="0" cy="226890"/>
            </a:xfrm>
            <a:prstGeom prst="line">
              <a:avLst/>
            </a:prstGeom>
            <a:ln w="38100">
              <a:solidFill>
                <a:srgbClr val="00B050">
                  <a:alpha val="60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AD41DD-D76B-43CB-A805-99C090450CB3}"/>
                </a:ext>
              </a:extLst>
            </p:cNvPr>
            <p:cNvCxnSpPr>
              <a:cxnSpLocks/>
            </p:cNvCxnSpPr>
            <p:nvPr/>
          </p:nvCxnSpPr>
          <p:spPr>
            <a:xfrm>
              <a:off x="2881313" y="850778"/>
              <a:ext cx="197934" cy="3423"/>
            </a:xfrm>
            <a:prstGeom prst="line">
              <a:avLst/>
            </a:prstGeom>
            <a:ln w="38100">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3067B81-F58D-4D72-82D9-E4948D864ABA}"/>
                </a:ext>
              </a:extLst>
            </p:cNvPr>
            <p:cNvCxnSpPr>
              <a:cxnSpLocks/>
            </p:cNvCxnSpPr>
            <p:nvPr/>
          </p:nvCxnSpPr>
          <p:spPr>
            <a:xfrm flipV="1">
              <a:off x="2934809" y="850778"/>
              <a:ext cx="144438" cy="120450"/>
            </a:xfrm>
            <a:prstGeom prst="line">
              <a:avLst/>
            </a:prstGeom>
            <a:ln w="38100">
              <a:solidFill>
                <a:srgbClr val="0070C0">
                  <a:alpha val="60000"/>
                </a:srgb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3" name="Ink 2">
                <a:extLst>
                  <a:ext uri="{FF2B5EF4-FFF2-40B4-BE49-F238E27FC236}">
                    <a16:creationId xmlns:a16="http://schemas.microsoft.com/office/drawing/2014/main" id="{7251B75D-0DA1-4B7B-B9E0-5985F1ED86F4}"/>
                  </a:ext>
                </a:extLst>
              </p14:cNvPr>
              <p14:cNvContentPartPr/>
              <p14:nvPr>
                <p:extLst>
                  <p:ext uri="{42D2F446-02D8-4167-A562-619A0277C38B}">
                    <p15:isNarration xmlns:p15="http://schemas.microsoft.com/office/powerpoint/2012/main" val="1"/>
                  </p:ext>
                </p:extLst>
              </p14:nvPr>
            </p14:nvContentPartPr>
            <p14:xfrm>
              <a:off x="319320" y="375120"/>
              <a:ext cx="5156640" cy="5346720"/>
            </p14:xfrm>
          </p:contentPart>
        </mc:Choice>
        <mc:Fallback>
          <p:pic>
            <p:nvPicPr>
              <p:cNvPr id="3" name="Ink 2">
                <a:extLst>
                  <a:ext uri="{FF2B5EF4-FFF2-40B4-BE49-F238E27FC236}">
                    <a16:creationId xmlns:a16="http://schemas.microsoft.com/office/drawing/2014/main" id="{7251B75D-0DA1-4B7B-B9E0-5985F1ED86F4}"/>
                  </a:ext>
                </a:extLst>
              </p:cNvPr>
              <p:cNvPicPr>
                <a:picLocks noGrp="1" noRot="1" noChangeAspect="1" noMove="1" noResize="1" noEditPoints="1" noAdjustHandles="1" noChangeArrowheads="1" noChangeShapeType="1"/>
              </p:cNvPicPr>
              <p:nvPr/>
            </p:nvPicPr>
            <p:blipFill>
              <a:blip r:embed="rId5"/>
              <a:stretch>
                <a:fillRect/>
              </a:stretch>
            </p:blipFill>
            <p:spPr>
              <a:xfrm>
                <a:off x="309960" y="365760"/>
                <a:ext cx="5175360" cy="5365440"/>
              </a:xfrm>
              <a:prstGeom prst="rect">
                <a:avLst/>
              </a:prstGeom>
            </p:spPr>
          </p:pic>
        </mc:Fallback>
      </mc:AlternateContent>
      <p:pic>
        <p:nvPicPr>
          <p:cNvPr id="5" name="Audio 4">
            <a:hlinkClick r:id="" action="ppaction://media"/>
            <a:extLst>
              <a:ext uri="{FF2B5EF4-FFF2-40B4-BE49-F238E27FC236}">
                <a16:creationId xmlns:a16="http://schemas.microsoft.com/office/drawing/2014/main" id="{6F109569-9E10-4822-9144-1F4207826E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61122295"/>
      </p:ext>
    </p:extLst>
  </p:cSld>
  <p:clrMapOvr>
    <a:masterClrMapping/>
  </p:clrMapOvr>
  <mc:AlternateContent xmlns:mc="http://schemas.openxmlformats.org/markup-compatibility/2006">
    <mc:Choice xmlns:p14="http://schemas.microsoft.com/office/powerpoint/2010/main" Requires="p14">
      <p:transition spd="slow" p14:dur="2000" advTm="44844"/>
    </mc:Choice>
    <mc:Fallback>
      <p:transition spd="slow" advTm="44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C16A-847B-41E7-A637-1DE7C471456B}"/>
              </a:ext>
            </a:extLst>
          </p:cNvPr>
          <p:cNvSpPr>
            <a:spLocks noGrp="1"/>
          </p:cNvSpPr>
          <p:nvPr>
            <p:ph type="title"/>
          </p:nvPr>
        </p:nvSpPr>
        <p:spPr/>
        <p:txBody>
          <a:bodyPr/>
          <a:lstStyle/>
          <a:p>
            <a:r>
              <a:rPr lang="en-GB" dirty="0"/>
              <a:t>TBN</a:t>
            </a:r>
          </a:p>
        </p:txBody>
      </p:sp>
      <p:sp>
        <p:nvSpPr>
          <p:cNvPr id="3" name="Content Placeholder 2">
            <a:extLst>
              <a:ext uri="{FF2B5EF4-FFF2-40B4-BE49-F238E27FC236}">
                <a16:creationId xmlns:a16="http://schemas.microsoft.com/office/drawing/2014/main" id="{9C60E7D4-6BB2-480D-93C1-87D53C22DD88}"/>
              </a:ext>
            </a:extLst>
          </p:cNvPr>
          <p:cNvSpPr>
            <a:spLocks noGrp="1"/>
          </p:cNvSpPr>
          <p:nvPr>
            <p:ph idx="1"/>
          </p:nvPr>
        </p:nvSpPr>
        <p:spPr/>
        <p:txBody>
          <a:bodyPr/>
          <a:lstStyle/>
          <a:p>
            <a:r>
              <a:rPr lang="en-GB" dirty="0"/>
              <a:t>The Tangent, Bitangent, Normal matrix, represents the local axis and orientations of each vertex of a plane.</a:t>
            </a:r>
          </a:p>
          <a:p>
            <a:r>
              <a:rPr lang="en-GB" dirty="0"/>
              <a:t>Calculating it is quite involved so I’m not going to do that here.</a:t>
            </a:r>
          </a:p>
          <a:p>
            <a:r>
              <a:rPr lang="en-GB"/>
              <a:t>N </a:t>
            </a:r>
            <a:r>
              <a:rPr lang="en-GB" dirty="0"/>
              <a:t>vectors are saved in the mesh data.</a:t>
            </a:r>
          </a:p>
          <a:p>
            <a:r>
              <a:rPr lang="en-GB" dirty="0"/>
              <a:t>We can calculate them, if we need to and we’ll be doing that in the tutorial.</a:t>
            </a:r>
          </a:p>
          <a:p>
            <a:endParaRPr lang="en-GB" dirty="0"/>
          </a:p>
        </p:txBody>
      </p:sp>
      <p:pic>
        <p:nvPicPr>
          <p:cNvPr id="5" name="Picture 2" descr="Normal mapping tangent, bitangent and normal vectors on a surface in OpenGL">
            <a:extLst>
              <a:ext uri="{FF2B5EF4-FFF2-40B4-BE49-F238E27FC236}">
                <a16:creationId xmlns:a16="http://schemas.microsoft.com/office/drawing/2014/main" id="{3A9611FF-5AB6-4F9D-96F6-01C4FC30D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7242" y="2112007"/>
            <a:ext cx="3364637" cy="24561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4" name="Ink 3">
                <a:extLst>
                  <a:ext uri="{FF2B5EF4-FFF2-40B4-BE49-F238E27FC236}">
                    <a16:creationId xmlns:a16="http://schemas.microsoft.com/office/drawing/2014/main" id="{746D31ED-7CBE-4F70-8D70-DC6B072E0B86}"/>
                  </a:ext>
                </a:extLst>
              </p14:cNvPr>
              <p14:cNvContentPartPr/>
              <p14:nvPr>
                <p:extLst>
                  <p:ext uri="{42D2F446-02D8-4167-A562-619A0277C38B}">
                    <p15:isNarration xmlns:p15="http://schemas.microsoft.com/office/powerpoint/2012/main" val="1"/>
                  </p:ext>
                </p:extLst>
              </p14:nvPr>
            </p14:nvContentPartPr>
            <p14:xfrm>
              <a:off x="803880" y="2478240"/>
              <a:ext cx="8874000" cy="2044440"/>
            </p14:xfrm>
          </p:contentPart>
        </mc:Choice>
        <mc:Fallback>
          <p:pic>
            <p:nvPicPr>
              <p:cNvPr id="4" name="Ink 3">
                <a:extLst>
                  <a:ext uri="{FF2B5EF4-FFF2-40B4-BE49-F238E27FC236}">
                    <a16:creationId xmlns:a16="http://schemas.microsoft.com/office/drawing/2014/main" id="{746D31ED-7CBE-4F70-8D70-DC6B072E0B86}"/>
                  </a:ext>
                </a:extLst>
              </p:cNvPr>
              <p:cNvPicPr>
                <a:picLocks noGrp="1" noRot="1" noChangeAspect="1" noMove="1" noResize="1" noEditPoints="1" noAdjustHandles="1" noChangeArrowheads="1" noChangeShapeType="1"/>
              </p:cNvPicPr>
              <p:nvPr/>
            </p:nvPicPr>
            <p:blipFill>
              <a:blip r:embed="rId6"/>
              <a:stretch>
                <a:fillRect/>
              </a:stretch>
            </p:blipFill>
            <p:spPr>
              <a:xfrm>
                <a:off x="794520" y="2468880"/>
                <a:ext cx="8892720" cy="2063160"/>
              </a:xfrm>
              <a:prstGeom prst="rect">
                <a:avLst/>
              </a:prstGeom>
            </p:spPr>
          </p:pic>
        </mc:Fallback>
      </mc:AlternateContent>
      <p:pic>
        <p:nvPicPr>
          <p:cNvPr id="6" name="Audio 5">
            <a:hlinkClick r:id="" action="ppaction://media"/>
            <a:extLst>
              <a:ext uri="{FF2B5EF4-FFF2-40B4-BE49-F238E27FC236}">
                <a16:creationId xmlns:a16="http://schemas.microsoft.com/office/drawing/2014/main" id="{3C9FD677-2034-48D7-900A-62CF010E75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02119986"/>
      </p:ext>
    </p:extLst>
  </p:cSld>
  <p:clrMapOvr>
    <a:masterClrMapping/>
  </p:clrMapOvr>
  <mc:AlternateContent xmlns:mc="http://schemas.openxmlformats.org/markup-compatibility/2006">
    <mc:Choice xmlns:p14="http://schemas.microsoft.com/office/powerpoint/2010/main" Requires="p14">
      <p:transition spd="slow" p14:dur="2000" advTm="64633"/>
    </mc:Choice>
    <mc:Fallback>
      <p:transition spd="slow" advTm="64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F69A-C24B-438F-A6E8-49E89B288A0A}"/>
              </a:ext>
            </a:extLst>
          </p:cNvPr>
          <p:cNvSpPr>
            <a:spLocks noGrp="1"/>
          </p:cNvSpPr>
          <p:nvPr>
            <p:ph type="title"/>
          </p:nvPr>
        </p:nvSpPr>
        <p:spPr/>
        <p:txBody>
          <a:bodyPr/>
          <a:lstStyle/>
          <a:p>
            <a:r>
              <a:rPr lang="en-GB" dirty="0"/>
              <a:t>TBN to model space</a:t>
            </a:r>
          </a:p>
        </p:txBody>
      </p:sp>
      <p:sp>
        <p:nvSpPr>
          <p:cNvPr id="3" name="Content Placeholder 2">
            <a:extLst>
              <a:ext uri="{FF2B5EF4-FFF2-40B4-BE49-F238E27FC236}">
                <a16:creationId xmlns:a16="http://schemas.microsoft.com/office/drawing/2014/main" id="{069930DB-BF97-4C2C-B5BA-889E60B54DCB}"/>
              </a:ext>
            </a:extLst>
          </p:cNvPr>
          <p:cNvSpPr>
            <a:spLocks noGrp="1"/>
          </p:cNvSpPr>
          <p:nvPr>
            <p:ph idx="1"/>
          </p:nvPr>
        </p:nvSpPr>
        <p:spPr/>
        <p:txBody>
          <a:bodyPr/>
          <a:lstStyle/>
          <a:p>
            <a:r>
              <a:rPr lang="en-GB" dirty="0"/>
              <a:t>Once you have the T, B and N, you just need to multiply them by the model transform (model in our shader code) and collect them in to a matrix 3</a:t>
            </a:r>
          </a:p>
        </p:txBody>
      </p:sp>
      <p:sp>
        <p:nvSpPr>
          <p:cNvPr id="4" name="Text Placeholder 3">
            <a:extLst>
              <a:ext uri="{FF2B5EF4-FFF2-40B4-BE49-F238E27FC236}">
                <a16:creationId xmlns:a16="http://schemas.microsoft.com/office/drawing/2014/main" id="{AE4B7081-0611-4861-BD1D-9F6C4133A704}"/>
              </a:ext>
            </a:extLst>
          </p:cNvPr>
          <p:cNvSpPr>
            <a:spLocks noGrp="1"/>
          </p:cNvSpPr>
          <p:nvPr>
            <p:ph type="body" sz="half" idx="2"/>
          </p:nvPr>
        </p:nvSpPr>
        <p:spPr/>
        <p:txBody>
          <a:bodyPr/>
          <a:lstStyle/>
          <a:p>
            <a:endParaRPr lang="en-GB"/>
          </a:p>
        </p:txBody>
      </p:sp>
      <p:pic>
        <p:nvPicPr>
          <p:cNvPr id="5" name="Picture 4">
            <a:extLst>
              <a:ext uri="{FF2B5EF4-FFF2-40B4-BE49-F238E27FC236}">
                <a16:creationId xmlns:a16="http://schemas.microsoft.com/office/drawing/2014/main" id="{8C23F68F-EBCC-478F-AC81-73C0548D0936}"/>
              </a:ext>
            </a:extLst>
          </p:cNvPr>
          <p:cNvPicPr>
            <a:picLocks noChangeAspect="1"/>
          </p:cNvPicPr>
          <p:nvPr/>
        </p:nvPicPr>
        <p:blipFill>
          <a:blip r:embed="rId4"/>
          <a:stretch>
            <a:fillRect/>
          </a:stretch>
        </p:blipFill>
        <p:spPr>
          <a:xfrm>
            <a:off x="1066383" y="4301066"/>
            <a:ext cx="4714875" cy="10287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7" name="Ink 6">
                <a:extLst>
                  <a:ext uri="{FF2B5EF4-FFF2-40B4-BE49-F238E27FC236}">
                    <a16:creationId xmlns:a16="http://schemas.microsoft.com/office/drawing/2014/main" id="{00D72EE5-0508-4A9A-80BD-BC6D0CC82861}"/>
                  </a:ext>
                </a:extLst>
              </p14:cNvPr>
              <p14:cNvContentPartPr/>
              <p14:nvPr>
                <p:extLst>
                  <p:ext uri="{42D2F446-02D8-4167-A562-619A0277C38B}">
                    <p15:isNarration xmlns:p15="http://schemas.microsoft.com/office/powerpoint/2012/main" val="1"/>
                  </p:ext>
                </p:extLst>
              </p14:nvPr>
            </p14:nvContentPartPr>
            <p14:xfrm>
              <a:off x="1083960" y="4589640"/>
              <a:ext cx="3582720" cy="712800"/>
            </p14:xfrm>
          </p:contentPart>
        </mc:Choice>
        <mc:Fallback>
          <p:pic>
            <p:nvPicPr>
              <p:cNvPr id="7" name="Ink 6">
                <a:extLst>
                  <a:ext uri="{FF2B5EF4-FFF2-40B4-BE49-F238E27FC236}">
                    <a16:creationId xmlns:a16="http://schemas.microsoft.com/office/drawing/2014/main" id="{00D72EE5-0508-4A9A-80BD-BC6D0CC82861}"/>
                  </a:ext>
                </a:extLst>
              </p:cNvPr>
              <p:cNvPicPr>
                <a:picLocks noGrp="1" noRot="1" noChangeAspect="1" noMove="1" noResize="1" noEditPoints="1" noAdjustHandles="1" noChangeArrowheads="1" noChangeShapeType="1"/>
              </p:cNvPicPr>
              <p:nvPr/>
            </p:nvPicPr>
            <p:blipFill>
              <a:blip r:embed="rId6"/>
              <a:stretch>
                <a:fillRect/>
              </a:stretch>
            </p:blipFill>
            <p:spPr>
              <a:xfrm>
                <a:off x="1074600" y="4580280"/>
                <a:ext cx="3601440" cy="731520"/>
              </a:xfrm>
              <a:prstGeom prst="rect">
                <a:avLst/>
              </a:prstGeom>
            </p:spPr>
          </p:pic>
        </mc:Fallback>
      </mc:AlternateContent>
      <p:pic>
        <p:nvPicPr>
          <p:cNvPr id="8" name="Audio 7">
            <a:hlinkClick r:id="" action="ppaction://media"/>
            <a:extLst>
              <a:ext uri="{FF2B5EF4-FFF2-40B4-BE49-F238E27FC236}">
                <a16:creationId xmlns:a16="http://schemas.microsoft.com/office/drawing/2014/main" id="{1A02DB25-7842-460C-A802-C76983F340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29391475"/>
      </p:ext>
    </p:extLst>
  </p:cSld>
  <p:clrMapOvr>
    <a:masterClrMapping/>
  </p:clrMapOvr>
  <mc:AlternateContent xmlns:mc="http://schemas.openxmlformats.org/markup-compatibility/2006">
    <mc:Choice xmlns:p14="http://schemas.microsoft.com/office/powerpoint/2010/main" Requires="p14">
      <p:transition spd="slow" p14:dur="2000" advTm="35695"/>
    </mc:Choice>
    <mc:Fallback>
      <p:transition spd="slow" advTm="35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50BC-A806-467A-A0D5-27E30D5C6CAC}"/>
              </a:ext>
            </a:extLst>
          </p:cNvPr>
          <p:cNvSpPr>
            <a:spLocks noGrp="1"/>
          </p:cNvSpPr>
          <p:nvPr>
            <p:ph type="title"/>
          </p:nvPr>
        </p:nvSpPr>
        <p:spPr/>
        <p:txBody>
          <a:bodyPr/>
          <a:lstStyle/>
          <a:p>
            <a:r>
              <a:rPr lang="en-GB" dirty="0"/>
              <a:t>Applying the TBN to the Normal</a:t>
            </a:r>
          </a:p>
        </p:txBody>
      </p:sp>
      <p:sp>
        <p:nvSpPr>
          <p:cNvPr id="4" name="Text Placeholder 3">
            <a:extLst>
              <a:ext uri="{FF2B5EF4-FFF2-40B4-BE49-F238E27FC236}">
                <a16:creationId xmlns:a16="http://schemas.microsoft.com/office/drawing/2014/main" id="{C7984152-231F-4800-83BB-B092D3C09BFE}"/>
              </a:ext>
            </a:extLst>
          </p:cNvPr>
          <p:cNvSpPr>
            <a:spLocks noGrp="1"/>
          </p:cNvSpPr>
          <p:nvPr>
            <p:ph type="body" sz="half" idx="2"/>
          </p:nvPr>
        </p:nvSpPr>
        <p:spPr/>
        <p:txBody>
          <a:bodyPr/>
          <a:lstStyle/>
          <a:p>
            <a:r>
              <a:rPr lang="en-GB" dirty="0"/>
              <a:t>Normal * 2 -1, converts the normal in the texture from 0 - 1 to -1 - 1 </a:t>
            </a:r>
          </a:p>
        </p:txBody>
      </p:sp>
      <p:pic>
        <p:nvPicPr>
          <p:cNvPr id="5" name="Picture 4">
            <a:extLst>
              <a:ext uri="{FF2B5EF4-FFF2-40B4-BE49-F238E27FC236}">
                <a16:creationId xmlns:a16="http://schemas.microsoft.com/office/drawing/2014/main" id="{B8CE58B5-F050-433E-9682-123FC03CC228}"/>
              </a:ext>
            </a:extLst>
          </p:cNvPr>
          <p:cNvPicPr>
            <a:picLocks noChangeAspect="1"/>
          </p:cNvPicPr>
          <p:nvPr/>
        </p:nvPicPr>
        <p:blipFill>
          <a:blip r:embed="rId4"/>
          <a:stretch>
            <a:fillRect/>
          </a:stretch>
        </p:blipFill>
        <p:spPr>
          <a:xfrm>
            <a:off x="41693" y="2938509"/>
            <a:ext cx="8069796" cy="896644"/>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6" name="Ink 5">
                <a:extLst>
                  <a:ext uri="{FF2B5EF4-FFF2-40B4-BE49-F238E27FC236}">
                    <a16:creationId xmlns:a16="http://schemas.microsoft.com/office/drawing/2014/main" id="{AC1BF58E-0681-4AD7-A5B1-9765FF1C6C73}"/>
                  </a:ext>
                </a:extLst>
              </p14:cNvPr>
              <p14:cNvContentPartPr/>
              <p14:nvPr>
                <p:extLst>
                  <p:ext uri="{42D2F446-02D8-4167-A562-619A0277C38B}">
                    <p15:isNarration xmlns:p15="http://schemas.microsoft.com/office/powerpoint/2012/main" val="1"/>
                  </p:ext>
                </p:extLst>
              </p14:nvPr>
            </p14:nvContentPartPr>
            <p14:xfrm>
              <a:off x="181800" y="2693160"/>
              <a:ext cx="10387080" cy="2644200"/>
            </p14:xfrm>
          </p:contentPart>
        </mc:Choice>
        <mc:Fallback>
          <p:pic>
            <p:nvPicPr>
              <p:cNvPr id="6" name="Ink 5">
                <a:extLst>
                  <a:ext uri="{FF2B5EF4-FFF2-40B4-BE49-F238E27FC236}">
                    <a16:creationId xmlns:a16="http://schemas.microsoft.com/office/drawing/2014/main" id="{AC1BF58E-0681-4AD7-A5B1-9765FF1C6C73}"/>
                  </a:ext>
                </a:extLst>
              </p:cNvPr>
              <p:cNvPicPr>
                <a:picLocks noGrp="1" noRot="1" noChangeAspect="1" noMove="1" noResize="1" noEditPoints="1" noAdjustHandles="1" noChangeArrowheads="1" noChangeShapeType="1"/>
              </p:cNvPicPr>
              <p:nvPr/>
            </p:nvPicPr>
            <p:blipFill>
              <a:blip r:embed="rId6"/>
              <a:stretch>
                <a:fillRect/>
              </a:stretch>
            </p:blipFill>
            <p:spPr>
              <a:xfrm>
                <a:off x="172440" y="2683800"/>
                <a:ext cx="10405800" cy="2662920"/>
              </a:xfrm>
              <a:prstGeom prst="rect">
                <a:avLst/>
              </a:prstGeom>
            </p:spPr>
          </p:pic>
        </mc:Fallback>
      </mc:AlternateContent>
      <p:pic>
        <p:nvPicPr>
          <p:cNvPr id="7" name="Audio 6">
            <a:hlinkClick r:id="" action="ppaction://media"/>
            <a:extLst>
              <a:ext uri="{FF2B5EF4-FFF2-40B4-BE49-F238E27FC236}">
                <a16:creationId xmlns:a16="http://schemas.microsoft.com/office/drawing/2014/main" id="{3E3F9838-4B79-4EF7-8149-8C39883887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40742030"/>
      </p:ext>
    </p:extLst>
  </p:cSld>
  <p:clrMapOvr>
    <a:masterClrMapping/>
  </p:clrMapOvr>
  <mc:AlternateContent xmlns:mc="http://schemas.openxmlformats.org/markup-compatibility/2006">
    <mc:Choice xmlns:p14="http://schemas.microsoft.com/office/powerpoint/2010/main" Requires="p14">
      <p:transition spd="slow" p14:dur="2000" advTm="87113"/>
    </mc:Choice>
    <mc:Fallback>
      <p:transition spd="slow" advTm="87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D9C25-C770-4A0C-9730-4E10FD07D1D7}"/>
              </a:ext>
            </a:extLst>
          </p:cNvPr>
          <p:cNvSpPr>
            <a:spLocks noGrp="1"/>
          </p:cNvSpPr>
          <p:nvPr>
            <p:ph type="title"/>
          </p:nvPr>
        </p:nvSpPr>
        <p:spPr/>
        <p:txBody>
          <a:bodyPr/>
          <a:lstStyle/>
          <a:p>
            <a:r>
              <a:rPr lang="en-GB" dirty="0"/>
              <a:t>A different way</a:t>
            </a:r>
          </a:p>
        </p:txBody>
      </p:sp>
      <p:sp>
        <p:nvSpPr>
          <p:cNvPr id="3" name="Text Placeholder 2">
            <a:extLst>
              <a:ext uri="{FF2B5EF4-FFF2-40B4-BE49-F238E27FC236}">
                <a16:creationId xmlns:a16="http://schemas.microsoft.com/office/drawing/2014/main" id="{9C191B46-67E8-4C24-A236-BEB1D96544DA}"/>
              </a:ext>
            </a:extLst>
          </p:cNvPr>
          <p:cNvSpPr>
            <a:spLocks noGrp="1"/>
          </p:cNvSpPr>
          <p:nvPr>
            <p:ph type="body" idx="1"/>
          </p:nvPr>
        </p:nvSpPr>
        <p:spPr/>
        <p:txBody>
          <a:bodyPr/>
          <a:lstStyle/>
          <a:p>
            <a:endParaRPr lang="en-GB"/>
          </a:p>
        </p:txBody>
      </p:sp>
      <p:pic>
        <p:nvPicPr>
          <p:cNvPr id="5" name="Audio 4">
            <a:hlinkClick r:id="" action="ppaction://media"/>
            <a:extLst>
              <a:ext uri="{FF2B5EF4-FFF2-40B4-BE49-F238E27FC236}">
                <a16:creationId xmlns:a16="http://schemas.microsoft.com/office/drawing/2014/main" id="{E02810C7-4706-407B-BD41-75AF8D4903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87802792"/>
      </p:ext>
    </p:extLst>
  </p:cSld>
  <p:clrMapOvr>
    <a:masterClrMapping/>
  </p:clrMapOvr>
  <mc:AlternateContent xmlns:mc="http://schemas.openxmlformats.org/markup-compatibility/2006">
    <mc:Choice xmlns:p14="http://schemas.microsoft.com/office/powerpoint/2010/main" Requires="p14">
      <p:transition spd="slow" p14:dur="2000" advTm="7104"/>
    </mc:Choice>
    <mc:Fallback>
      <p:transition spd="slow" advTm="7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9A17-355B-4A08-8769-11DC39EBF6A4}"/>
              </a:ext>
            </a:extLst>
          </p:cNvPr>
          <p:cNvSpPr>
            <a:spLocks noGrp="1"/>
          </p:cNvSpPr>
          <p:nvPr>
            <p:ph type="title"/>
          </p:nvPr>
        </p:nvSpPr>
        <p:spPr/>
        <p:txBody>
          <a:bodyPr/>
          <a:lstStyle/>
          <a:p>
            <a:r>
              <a:rPr lang="en-GB" dirty="0"/>
              <a:t>Per light normal mapping</a:t>
            </a:r>
          </a:p>
        </p:txBody>
      </p:sp>
      <p:sp>
        <p:nvSpPr>
          <p:cNvPr id="3" name="Content Placeholder 2">
            <a:extLst>
              <a:ext uri="{FF2B5EF4-FFF2-40B4-BE49-F238E27FC236}">
                <a16:creationId xmlns:a16="http://schemas.microsoft.com/office/drawing/2014/main" id="{B0AD4F3A-0352-46AC-BB20-63420565C5DC}"/>
              </a:ext>
            </a:extLst>
          </p:cNvPr>
          <p:cNvSpPr>
            <a:spLocks noGrp="1"/>
          </p:cNvSpPr>
          <p:nvPr>
            <p:ph idx="1"/>
          </p:nvPr>
        </p:nvSpPr>
        <p:spPr>
          <a:xfrm>
            <a:off x="684212" y="301842"/>
            <a:ext cx="5943601" cy="5655076"/>
          </a:xfrm>
        </p:spPr>
        <p:txBody>
          <a:bodyPr>
            <a:normAutofit fontScale="92500" lnSpcReduction="20000"/>
          </a:bodyPr>
          <a:lstStyle/>
          <a:p>
            <a:r>
              <a:rPr lang="en-GB" dirty="0"/>
              <a:t>So far we have talked about per fragment normal mapping</a:t>
            </a:r>
          </a:p>
          <a:p>
            <a:pPr lvl="1"/>
            <a:r>
              <a:rPr lang="en-GB" dirty="0"/>
              <a:t>That is, the fragment shader is applying the normal shift to each fragment, so that its </a:t>
            </a:r>
            <a:r>
              <a:rPr lang="en-GB" dirty="0" err="1"/>
              <a:t>normals</a:t>
            </a:r>
            <a:r>
              <a:rPr lang="en-GB" dirty="0"/>
              <a:t> up in world space with the camera and light</a:t>
            </a:r>
          </a:p>
          <a:p>
            <a:r>
              <a:rPr lang="en-GB" dirty="0"/>
              <a:t>We can flip this around in the vertex shader</a:t>
            </a:r>
          </a:p>
          <a:p>
            <a:pPr lvl="1"/>
            <a:r>
              <a:rPr lang="en-GB" dirty="0"/>
              <a:t>Rather than altering the fragment normal, to world space, we can later the light and camera view to model space, using the transpose of the invers of the model, multiplied with T, B and N.</a:t>
            </a:r>
          </a:p>
          <a:p>
            <a:pPr lvl="1"/>
            <a:r>
              <a:rPr lang="en-GB" dirty="0"/>
              <a:t>We then use TBN shit the light and camera position in to model space.</a:t>
            </a:r>
          </a:p>
          <a:p>
            <a:pPr lvl="1"/>
            <a:r>
              <a:rPr lang="en-GB" dirty="0"/>
              <a:t>We calculate the fragment position as model * vert position.</a:t>
            </a:r>
          </a:p>
          <a:p>
            <a:pPr lvl="1"/>
            <a:r>
              <a:rPr lang="en-GB" dirty="0"/>
              <a:t>We pass these new values to the fragment shader</a:t>
            </a:r>
          </a:p>
          <a:p>
            <a:r>
              <a:rPr lang="en-GB" dirty="0"/>
              <a:t>We don’t need to alter the fragment shader from the light code we wrote last week</a:t>
            </a:r>
          </a:p>
        </p:txBody>
      </p:sp>
      <p:sp>
        <p:nvSpPr>
          <p:cNvPr id="4" name="Text Placeholder 3">
            <a:extLst>
              <a:ext uri="{FF2B5EF4-FFF2-40B4-BE49-F238E27FC236}">
                <a16:creationId xmlns:a16="http://schemas.microsoft.com/office/drawing/2014/main" id="{A0C52719-AB6F-4B3E-BAC9-0ECFE5880461}"/>
              </a:ext>
            </a:extLst>
          </p:cNvPr>
          <p:cNvSpPr>
            <a:spLocks noGrp="1"/>
          </p:cNvSpPr>
          <p:nvPr>
            <p:ph type="body" sz="half" idx="2"/>
          </p:nvPr>
        </p:nvSpPr>
        <p:spPr/>
        <p:txBody>
          <a:bodyPr/>
          <a:lstStyle/>
          <a:p>
            <a:endParaRPr lang="en-GB"/>
          </a:p>
        </p:txBody>
      </p:sp>
      <p:pic>
        <p:nvPicPr>
          <p:cNvPr id="5" name="Audio 4">
            <a:hlinkClick r:id="" action="ppaction://media"/>
            <a:extLst>
              <a:ext uri="{FF2B5EF4-FFF2-40B4-BE49-F238E27FC236}">
                <a16:creationId xmlns:a16="http://schemas.microsoft.com/office/drawing/2014/main" id="{4FC0A84D-3811-43AC-BEA6-942AB34F8D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72512011"/>
      </p:ext>
    </p:extLst>
  </p:cSld>
  <p:clrMapOvr>
    <a:masterClrMapping/>
  </p:clrMapOvr>
  <mc:AlternateContent xmlns:mc="http://schemas.openxmlformats.org/markup-compatibility/2006">
    <mc:Choice xmlns:p14="http://schemas.microsoft.com/office/powerpoint/2010/main" Requires="p14">
      <p:transition spd="slow" p14:dur="2000" advTm="97457"/>
    </mc:Choice>
    <mc:Fallback>
      <p:transition spd="slow" advTm="97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6120-934E-4DB4-A0F8-6A58D8999F60}"/>
              </a:ext>
            </a:extLst>
          </p:cNvPr>
          <p:cNvSpPr>
            <a:spLocks noGrp="1"/>
          </p:cNvSpPr>
          <p:nvPr>
            <p:ph type="title"/>
          </p:nvPr>
        </p:nvSpPr>
        <p:spPr/>
        <p:txBody>
          <a:bodyPr/>
          <a:lstStyle/>
          <a:p>
            <a:r>
              <a:rPr lang="en-GB" dirty="0"/>
              <a:t>In previous Lectures we have seen:</a:t>
            </a:r>
          </a:p>
        </p:txBody>
      </p:sp>
      <p:sp>
        <p:nvSpPr>
          <p:cNvPr id="3" name="Content Placeholder 2">
            <a:extLst>
              <a:ext uri="{FF2B5EF4-FFF2-40B4-BE49-F238E27FC236}">
                <a16:creationId xmlns:a16="http://schemas.microsoft.com/office/drawing/2014/main" id="{F82B50F9-05EB-44F7-9C30-F328F644EDE9}"/>
              </a:ext>
            </a:extLst>
          </p:cNvPr>
          <p:cNvSpPr>
            <a:spLocks noGrp="1"/>
          </p:cNvSpPr>
          <p:nvPr>
            <p:ph idx="1"/>
          </p:nvPr>
        </p:nvSpPr>
        <p:spPr/>
        <p:txBody>
          <a:bodyPr/>
          <a:lstStyle/>
          <a:p>
            <a:r>
              <a:rPr lang="en-GB" dirty="0"/>
              <a:t>Textures</a:t>
            </a:r>
          </a:p>
          <a:p>
            <a:pPr lvl="1"/>
            <a:r>
              <a:rPr lang="en-GB" dirty="0"/>
              <a:t>How to send them to the GPU</a:t>
            </a:r>
          </a:p>
          <a:p>
            <a:pPr lvl="1"/>
            <a:r>
              <a:rPr lang="en-GB" dirty="0"/>
              <a:t>How to apply them</a:t>
            </a:r>
          </a:p>
          <a:p>
            <a:r>
              <a:rPr lang="en-GB" dirty="0"/>
              <a:t>Lighting</a:t>
            </a:r>
          </a:p>
          <a:p>
            <a:pPr lvl="1"/>
            <a:r>
              <a:rPr lang="en-GB" dirty="0"/>
              <a:t>How to light a mesh</a:t>
            </a:r>
          </a:p>
          <a:p>
            <a:pPr lvl="1"/>
            <a:r>
              <a:rPr lang="en-GB" dirty="0"/>
              <a:t>How to calculate the normal of a surface</a:t>
            </a:r>
          </a:p>
          <a:p>
            <a:pPr lvl="1"/>
            <a:r>
              <a:rPr lang="en-GB" dirty="0"/>
              <a:t>How to add </a:t>
            </a:r>
            <a:r>
              <a:rPr lang="en-GB" dirty="0" err="1"/>
              <a:t>specularity</a:t>
            </a:r>
            <a:endParaRPr lang="en-GB" dirty="0"/>
          </a:p>
        </p:txBody>
      </p:sp>
      <p:sp>
        <p:nvSpPr>
          <p:cNvPr id="4" name="Text Placeholder 3">
            <a:extLst>
              <a:ext uri="{FF2B5EF4-FFF2-40B4-BE49-F238E27FC236}">
                <a16:creationId xmlns:a16="http://schemas.microsoft.com/office/drawing/2014/main" id="{40B2BAED-A4E5-4660-9FDB-DC9FAE42D998}"/>
              </a:ext>
            </a:extLst>
          </p:cNvPr>
          <p:cNvSpPr>
            <a:spLocks noGrp="1"/>
          </p:cNvSpPr>
          <p:nvPr>
            <p:ph type="body" sz="half" idx="2"/>
          </p:nvPr>
        </p:nvSpPr>
        <p:spPr/>
        <p:txBody>
          <a:bodyPr/>
          <a:lstStyle/>
          <a:p>
            <a:endParaRPr lang="en-GB"/>
          </a:p>
        </p:txBody>
      </p:sp>
      <p:pic>
        <p:nvPicPr>
          <p:cNvPr id="6" name="Audio 5">
            <a:hlinkClick r:id="" action="ppaction://media"/>
            <a:extLst>
              <a:ext uri="{FF2B5EF4-FFF2-40B4-BE49-F238E27FC236}">
                <a16:creationId xmlns:a16="http://schemas.microsoft.com/office/drawing/2014/main" id="{309E432B-2254-4A9B-A35B-3CB78B100D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15658206"/>
      </p:ext>
    </p:extLst>
  </p:cSld>
  <p:clrMapOvr>
    <a:masterClrMapping/>
  </p:clrMapOvr>
  <mc:AlternateContent xmlns:mc="http://schemas.openxmlformats.org/markup-compatibility/2006">
    <mc:Choice xmlns:p14="http://schemas.microsoft.com/office/powerpoint/2010/main" Requires="p14">
      <p:transition spd="slow" p14:dur="2000" advTm="25666"/>
    </mc:Choice>
    <mc:Fallback>
      <p:transition spd="slow" advTm="25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35D0-0E33-4CE6-88B5-49688103797D}"/>
              </a:ext>
            </a:extLst>
          </p:cNvPr>
          <p:cNvSpPr>
            <a:spLocks noGrp="1"/>
          </p:cNvSpPr>
          <p:nvPr>
            <p:ph type="title"/>
          </p:nvPr>
        </p:nvSpPr>
        <p:spPr/>
        <p:txBody>
          <a:bodyPr/>
          <a:lstStyle/>
          <a:p>
            <a:r>
              <a:rPr lang="en-GB" dirty="0"/>
              <a:t>Why don’t we do it this way?</a:t>
            </a:r>
          </a:p>
        </p:txBody>
      </p:sp>
      <p:sp>
        <p:nvSpPr>
          <p:cNvPr id="3" name="Content Placeholder 2">
            <a:extLst>
              <a:ext uri="{FF2B5EF4-FFF2-40B4-BE49-F238E27FC236}">
                <a16:creationId xmlns:a16="http://schemas.microsoft.com/office/drawing/2014/main" id="{25623CC1-1631-4950-B747-E0F5D4022D4E}"/>
              </a:ext>
            </a:extLst>
          </p:cNvPr>
          <p:cNvSpPr>
            <a:spLocks noGrp="1"/>
          </p:cNvSpPr>
          <p:nvPr>
            <p:ph idx="1"/>
          </p:nvPr>
        </p:nvSpPr>
        <p:spPr/>
        <p:txBody>
          <a:bodyPr/>
          <a:lstStyle/>
          <a:p>
            <a:r>
              <a:rPr lang="en-GB" dirty="0"/>
              <a:t>In my opinion its easier to understand shifting the </a:t>
            </a:r>
            <a:r>
              <a:rPr lang="en-GB" dirty="0" err="1"/>
              <a:t>normals</a:t>
            </a:r>
            <a:r>
              <a:rPr lang="en-GB" dirty="0"/>
              <a:t> into World space.</a:t>
            </a:r>
          </a:p>
          <a:p>
            <a:r>
              <a:rPr lang="en-GB" dirty="0"/>
              <a:t>Method 2 is faster was we calculate the matrix shifts, per light, per vertex, rather than per fragment.</a:t>
            </a:r>
          </a:p>
          <a:p>
            <a:r>
              <a:rPr lang="en-GB" dirty="0"/>
              <a:t>This method is faster for a few lights but its not as fast for lost of lights on small object</a:t>
            </a:r>
          </a:p>
          <a:p>
            <a:pPr lvl="1"/>
            <a:r>
              <a:rPr lang="en-GB" dirty="0"/>
              <a:t>The less fragments, the better.</a:t>
            </a:r>
          </a:p>
        </p:txBody>
      </p:sp>
      <p:sp>
        <p:nvSpPr>
          <p:cNvPr id="4" name="Text Placeholder 3">
            <a:extLst>
              <a:ext uri="{FF2B5EF4-FFF2-40B4-BE49-F238E27FC236}">
                <a16:creationId xmlns:a16="http://schemas.microsoft.com/office/drawing/2014/main" id="{23A045B4-2EC3-49A9-99ED-FEBAB24E3C4C}"/>
              </a:ext>
            </a:extLst>
          </p:cNvPr>
          <p:cNvSpPr>
            <a:spLocks noGrp="1"/>
          </p:cNvSpPr>
          <p:nvPr>
            <p:ph type="body" sz="half" idx="2"/>
          </p:nvPr>
        </p:nvSpPr>
        <p:spPr/>
        <p:txBody>
          <a:bodyPr/>
          <a:lstStyle/>
          <a:p>
            <a:endParaRPr lang="en-GB"/>
          </a:p>
        </p:txBody>
      </p:sp>
      <p:pic>
        <p:nvPicPr>
          <p:cNvPr id="5" name="Audio 4">
            <a:hlinkClick r:id="" action="ppaction://media"/>
            <a:extLst>
              <a:ext uri="{FF2B5EF4-FFF2-40B4-BE49-F238E27FC236}">
                <a16:creationId xmlns:a16="http://schemas.microsoft.com/office/drawing/2014/main" id="{2F1C3725-95AE-437D-9C20-99C2A77843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59095186"/>
      </p:ext>
    </p:extLst>
  </p:cSld>
  <p:clrMapOvr>
    <a:masterClrMapping/>
  </p:clrMapOvr>
  <mc:AlternateContent xmlns:mc="http://schemas.openxmlformats.org/markup-compatibility/2006">
    <mc:Choice xmlns:p14="http://schemas.microsoft.com/office/powerpoint/2010/main" Requires="p14">
      <p:transition spd="slow" p14:dur="2000" advTm="63534"/>
    </mc:Choice>
    <mc:Fallback>
      <p:transition spd="slow" advTm="63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24B4-ED3E-47A8-9A49-B061B53B79EC}"/>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BEF4408F-5601-4FB9-A2F9-93C064B5473C}"/>
              </a:ext>
            </a:extLst>
          </p:cNvPr>
          <p:cNvSpPr>
            <a:spLocks noGrp="1"/>
          </p:cNvSpPr>
          <p:nvPr>
            <p:ph type="body" idx="1"/>
          </p:nvPr>
        </p:nvSpPr>
        <p:spPr/>
        <p:txBody>
          <a:bodyPr/>
          <a:lstStyle/>
          <a:p>
            <a:endParaRPr lang="en-GB"/>
          </a:p>
        </p:txBody>
      </p:sp>
      <p:pic>
        <p:nvPicPr>
          <p:cNvPr id="4" name="Audio 3">
            <a:hlinkClick r:id="" action="ppaction://media"/>
            <a:extLst>
              <a:ext uri="{FF2B5EF4-FFF2-40B4-BE49-F238E27FC236}">
                <a16:creationId xmlns:a16="http://schemas.microsoft.com/office/drawing/2014/main" id="{C94B5459-DFFC-4531-8FC6-56953AC191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52759565"/>
      </p:ext>
    </p:extLst>
  </p:cSld>
  <p:clrMapOvr>
    <a:masterClrMapping/>
  </p:clrMapOvr>
  <mc:AlternateContent xmlns:mc="http://schemas.openxmlformats.org/markup-compatibility/2006">
    <mc:Choice xmlns:p14="http://schemas.microsoft.com/office/powerpoint/2010/main" Requires="p14">
      <p:transition spd="slow" p14:dur="2000" advTm="29120"/>
    </mc:Choice>
    <mc:Fallback>
      <p:transition spd="slow" advTm="29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1E44-F170-4BE4-A8F9-1D6292F78E5E}"/>
              </a:ext>
            </a:extLst>
          </p:cNvPr>
          <p:cNvSpPr>
            <a:spLocks noGrp="1"/>
          </p:cNvSpPr>
          <p:nvPr>
            <p:ph type="title"/>
          </p:nvPr>
        </p:nvSpPr>
        <p:spPr/>
        <p:txBody>
          <a:bodyPr/>
          <a:lstStyle/>
          <a:p>
            <a:r>
              <a:rPr lang="en-GB" dirty="0"/>
              <a:t>Get On with it!</a:t>
            </a:r>
          </a:p>
        </p:txBody>
      </p:sp>
      <p:sp>
        <p:nvSpPr>
          <p:cNvPr id="3" name="Text Placeholder 2">
            <a:extLst>
              <a:ext uri="{FF2B5EF4-FFF2-40B4-BE49-F238E27FC236}">
                <a16:creationId xmlns:a16="http://schemas.microsoft.com/office/drawing/2014/main" id="{FCECB287-0BD8-4145-9201-AB14C360697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512200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3BFB-0F45-4E23-BFFB-63ED558F58A9}"/>
              </a:ext>
            </a:extLst>
          </p:cNvPr>
          <p:cNvSpPr>
            <a:spLocks noGrp="1"/>
          </p:cNvSpPr>
          <p:nvPr>
            <p:ph type="title"/>
          </p:nvPr>
        </p:nvSpPr>
        <p:spPr/>
        <p:txBody>
          <a:bodyPr/>
          <a:lstStyle/>
          <a:p>
            <a:r>
              <a:rPr lang="en-GB" dirty="0"/>
              <a:t>Normal Mapping</a:t>
            </a:r>
          </a:p>
        </p:txBody>
      </p:sp>
      <p:sp>
        <p:nvSpPr>
          <p:cNvPr id="3" name="Text Placeholder 2">
            <a:extLst>
              <a:ext uri="{FF2B5EF4-FFF2-40B4-BE49-F238E27FC236}">
                <a16:creationId xmlns:a16="http://schemas.microsoft.com/office/drawing/2014/main" id="{82C8AC21-8F0C-43A9-955A-FEF4C578CC4C}"/>
              </a:ext>
            </a:extLst>
          </p:cNvPr>
          <p:cNvSpPr>
            <a:spLocks noGrp="1"/>
          </p:cNvSpPr>
          <p:nvPr>
            <p:ph type="body" idx="1"/>
          </p:nvPr>
        </p:nvSpPr>
        <p:spPr/>
        <p:txBody>
          <a:bodyPr/>
          <a:lstStyle/>
          <a:p>
            <a:r>
              <a:rPr lang="en-GB" dirty="0"/>
              <a:t>A combination of these techniques</a:t>
            </a:r>
          </a:p>
        </p:txBody>
      </p:sp>
      <p:pic>
        <p:nvPicPr>
          <p:cNvPr id="4" name="Audio 3">
            <a:hlinkClick r:id="" action="ppaction://media"/>
            <a:extLst>
              <a:ext uri="{FF2B5EF4-FFF2-40B4-BE49-F238E27FC236}">
                <a16:creationId xmlns:a16="http://schemas.microsoft.com/office/drawing/2014/main" id="{BD88559C-B320-49E3-85DE-65A89CE092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0229206"/>
      </p:ext>
    </p:extLst>
  </p:cSld>
  <p:clrMapOvr>
    <a:masterClrMapping/>
  </p:clrMapOvr>
  <mc:AlternateContent xmlns:mc="http://schemas.openxmlformats.org/markup-compatibility/2006">
    <mc:Choice xmlns:p14="http://schemas.microsoft.com/office/powerpoint/2010/main" Requires="p14">
      <p:transition spd="slow" p14:dur="2000" advTm="20674"/>
    </mc:Choice>
    <mc:Fallback>
      <p:transition spd="slow" advTm="20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3475-4DF4-4260-87EE-4CF9063D44F2}"/>
              </a:ext>
            </a:extLst>
          </p:cNvPr>
          <p:cNvSpPr>
            <a:spLocks noGrp="1"/>
          </p:cNvSpPr>
          <p:nvPr>
            <p:ph type="title"/>
          </p:nvPr>
        </p:nvSpPr>
        <p:spPr/>
        <p:txBody>
          <a:bodyPr/>
          <a:lstStyle/>
          <a:p>
            <a:r>
              <a:rPr lang="en-GB" dirty="0"/>
              <a:t>What is a normal</a:t>
            </a:r>
          </a:p>
        </p:txBody>
      </p:sp>
      <p:sp>
        <p:nvSpPr>
          <p:cNvPr id="4" name="Text Placeholder 3">
            <a:extLst>
              <a:ext uri="{FF2B5EF4-FFF2-40B4-BE49-F238E27FC236}">
                <a16:creationId xmlns:a16="http://schemas.microsoft.com/office/drawing/2014/main" id="{B280E8EB-287F-443E-BA24-624D42C20FEB}"/>
              </a:ext>
            </a:extLst>
          </p:cNvPr>
          <p:cNvSpPr>
            <a:spLocks noGrp="1"/>
          </p:cNvSpPr>
          <p:nvPr>
            <p:ph type="body" sz="half" idx="2"/>
          </p:nvPr>
        </p:nvSpPr>
        <p:spPr/>
        <p:txBody>
          <a:bodyPr/>
          <a:lstStyle/>
          <a:p>
            <a:r>
              <a:rPr lang="en-GB" dirty="0" err="1"/>
              <a:t>Normals</a:t>
            </a:r>
            <a:r>
              <a:rPr lang="en-GB" dirty="0"/>
              <a:t> are axis that are perpendicular to the surface of a plane</a:t>
            </a:r>
          </a:p>
        </p:txBody>
      </p:sp>
      <p:pic>
        <p:nvPicPr>
          <p:cNvPr id="5" name="Picture 2" descr="Normal mapping tangent, bitangent and normal vectors on a surface in OpenGL">
            <a:extLst>
              <a:ext uri="{FF2B5EF4-FFF2-40B4-BE49-F238E27FC236}">
                <a16:creationId xmlns:a16="http://schemas.microsoft.com/office/drawing/2014/main" id="{FF2ACBB5-B48F-41E9-A7B1-EB31B0A86F2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116330" y="1486132"/>
            <a:ext cx="5079365" cy="37079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Ink 2">
                <a:extLst>
                  <a:ext uri="{FF2B5EF4-FFF2-40B4-BE49-F238E27FC236}">
                    <a16:creationId xmlns:a16="http://schemas.microsoft.com/office/drawing/2014/main" id="{E41FBEE9-E30C-403A-A374-A8878E736AB3}"/>
                  </a:ext>
                </a:extLst>
              </p14:cNvPr>
              <p14:cNvContentPartPr/>
              <p14:nvPr>
                <p:extLst>
                  <p:ext uri="{42D2F446-02D8-4167-A562-619A0277C38B}">
                    <p15:isNarration xmlns:p15="http://schemas.microsoft.com/office/powerpoint/2012/main" val="1"/>
                  </p:ext>
                </p:extLst>
              </p14:nvPr>
            </p14:nvContentPartPr>
            <p14:xfrm>
              <a:off x="1492560" y="2104920"/>
              <a:ext cx="2824200" cy="3164400"/>
            </p14:xfrm>
          </p:contentPart>
        </mc:Choice>
        <mc:Fallback>
          <p:pic>
            <p:nvPicPr>
              <p:cNvPr id="3" name="Ink 2">
                <a:extLst>
                  <a:ext uri="{FF2B5EF4-FFF2-40B4-BE49-F238E27FC236}">
                    <a16:creationId xmlns:a16="http://schemas.microsoft.com/office/drawing/2014/main" id="{E41FBEE9-E30C-403A-A374-A8878E736AB3}"/>
                  </a:ext>
                </a:extLst>
              </p:cNvPr>
              <p:cNvPicPr>
                <a:picLocks noGrp="1" noRot="1" noChangeAspect="1" noMove="1" noResize="1" noEditPoints="1" noAdjustHandles="1" noChangeArrowheads="1" noChangeShapeType="1"/>
              </p:cNvPicPr>
              <p:nvPr/>
            </p:nvPicPr>
            <p:blipFill>
              <a:blip r:embed="rId6"/>
              <a:stretch>
                <a:fillRect/>
              </a:stretch>
            </p:blipFill>
            <p:spPr>
              <a:xfrm>
                <a:off x="1483200" y="2095560"/>
                <a:ext cx="2842920" cy="3183120"/>
              </a:xfrm>
              <a:prstGeom prst="rect">
                <a:avLst/>
              </a:prstGeom>
            </p:spPr>
          </p:pic>
        </mc:Fallback>
      </mc:AlternateContent>
      <p:pic>
        <p:nvPicPr>
          <p:cNvPr id="6" name="Audio 5">
            <a:hlinkClick r:id="" action="ppaction://media"/>
            <a:extLst>
              <a:ext uri="{FF2B5EF4-FFF2-40B4-BE49-F238E27FC236}">
                <a16:creationId xmlns:a16="http://schemas.microsoft.com/office/drawing/2014/main" id="{F7DF9F02-5E6A-4015-95CA-24F6D924DC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15034296"/>
      </p:ext>
    </p:extLst>
  </p:cSld>
  <p:clrMapOvr>
    <a:masterClrMapping/>
  </p:clrMapOvr>
  <mc:AlternateContent xmlns:mc="http://schemas.openxmlformats.org/markup-compatibility/2006">
    <mc:Choice xmlns:p14="http://schemas.microsoft.com/office/powerpoint/2010/main" Requires="p14">
      <p:transition spd="slow" p14:dur="2000" advTm="58453"/>
    </mc:Choice>
    <mc:Fallback>
      <p:transition spd="slow" advTm="58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8C7C-D776-4055-B0AD-214D6C818C9D}"/>
              </a:ext>
            </a:extLst>
          </p:cNvPr>
          <p:cNvSpPr>
            <a:spLocks noGrp="1"/>
          </p:cNvSpPr>
          <p:nvPr>
            <p:ph type="title"/>
          </p:nvPr>
        </p:nvSpPr>
        <p:spPr/>
        <p:txBody>
          <a:bodyPr/>
          <a:lstStyle/>
          <a:p>
            <a:r>
              <a:rPr lang="en-GB" dirty="0"/>
              <a:t>What is normal mapping</a:t>
            </a:r>
          </a:p>
        </p:txBody>
      </p:sp>
      <p:sp>
        <p:nvSpPr>
          <p:cNvPr id="4" name="Text Placeholder 3">
            <a:extLst>
              <a:ext uri="{FF2B5EF4-FFF2-40B4-BE49-F238E27FC236}">
                <a16:creationId xmlns:a16="http://schemas.microsoft.com/office/drawing/2014/main" id="{CF8DB83A-180A-459F-A350-D121AF09E55B}"/>
              </a:ext>
            </a:extLst>
          </p:cNvPr>
          <p:cNvSpPr>
            <a:spLocks noGrp="1"/>
          </p:cNvSpPr>
          <p:nvPr>
            <p:ph type="body" sz="half" idx="2"/>
          </p:nvPr>
        </p:nvSpPr>
        <p:spPr/>
        <p:txBody>
          <a:bodyPr/>
          <a:lstStyle/>
          <a:p>
            <a:r>
              <a:rPr lang="en-GB" dirty="0"/>
              <a:t>Normal mapping is where a texture (the purple blue thing on the right) is used to describe to the BRDF how the diffuse and specular lighting should be altered, per fragment, to give the illusion of more details in a surface.</a:t>
            </a:r>
          </a:p>
        </p:txBody>
      </p:sp>
      <p:pic>
        <p:nvPicPr>
          <p:cNvPr id="4098" name="Picture 2" descr="http://wiki.polycount.com/w/images/c/c9/Normalmap_stairs.jpg">
            <a:extLst>
              <a:ext uri="{FF2B5EF4-FFF2-40B4-BE49-F238E27FC236}">
                <a16:creationId xmlns:a16="http://schemas.microsoft.com/office/drawing/2014/main" id="{F6977D60-8912-4876-A1D9-38251C3A2AB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5419" y="2302388"/>
            <a:ext cx="6860286" cy="18307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Ink 2">
                <a:extLst>
                  <a:ext uri="{FF2B5EF4-FFF2-40B4-BE49-F238E27FC236}">
                    <a16:creationId xmlns:a16="http://schemas.microsoft.com/office/drawing/2014/main" id="{5C70EBDA-C96A-40EE-B47E-D5C0D1F53271}"/>
                  </a:ext>
                </a:extLst>
              </p14:cNvPr>
              <p14:cNvContentPartPr/>
              <p14:nvPr>
                <p:extLst>
                  <p:ext uri="{42D2F446-02D8-4167-A562-619A0277C38B}">
                    <p15:isNarration xmlns:p15="http://schemas.microsoft.com/office/powerpoint/2012/main" val="1"/>
                  </p:ext>
                </p:extLst>
              </p14:nvPr>
            </p14:nvContentPartPr>
            <p14:xfrm>
              <a:off x="179280" y="1957680"/>
              <a:ext cx="6546600" cy="4173840"/>
            </p14:xfrm>
          </p:contentPart>
        </mc:Choice>
        <mc:Fallback>
          <p:pic>
            <p:nvPicPr>
              <p:cNvPr id="3" name="Ink 2">
                <a:extLst>
                  <a:ext uri="{FF2B5EF4-FFF2-40B4-BE49-F238E27FC236}">
                    <a16:creationId xmlns:a16="http://schemas.microsoft.com/office/drawing/2014/main" id="{5C70EBDA-C96A-40EE-B47E-D5C0D1F53271}"/>
                  </a:ext>
                </a:extLst>
              </p:cNvPr>
              <p:cNvPicPr>
                <a:picLocks noGrp="1" noRot="1" noChangeAspect="1" noMove="1" noResize="1" noEditPoints="1" noAdjustHandles="1" noChangeArrowheads="1" noChangeShapeType="1"/>
              </p:cNvPicPr>
              <p:nvPr/>
            </p:nvPicPr>
            <p:blipFill>
              <a:blip r:embed="rId6"/>
              <a:stretch>
                <a:fillRect/>
              </a:stretch>
            </p:blipFill>
            <p:spPr>
              <a:xfrm>
                <a:off x="169920" y="1948320"/>
                <a:ext cx="6565320" cy="4192560"/>
              </a:xfrm>
              <a:prstGeom prst="rect">
                <a:avLst/>
              </a:prstGeom>
            </p:spPr>
          </p:pic>
        </mc:Fallback>
      </mc:AlternateContent>
      <p:pic>
        <p:nvPicPr>
          <p:cNvPr id="5" name="Audio 4">
            <a:hlinkClick r:id="" action="ppaction://media"/>
            <a:extLst>
              <a:ext uri="{FF2B5EF4-FFF2-40B4-BE49-F238E27FC236}">
                <a16:creationId xmlns:a16="http://schemas.microsoft.com/office/drawing/2014/main" id="{6B4A580D-B6C7-4DB5-BCB8-D6C90703BC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00833068"/>
      </p:ext>
    </p:extLst>
  </p:cSld>
  <p:clrMapOvr>
    <a:masterClrMapping/>
  </p:clrMapOvr>
  <mc:AlternateContent xmlns:mc="http://schemas.openxmlformats.org/markup-compatibility/2006">
    <mc:Choice xmlns:p14="http://schemas.microsoft.com/office/powerpoint/2010/main" Requires="p14">
      <p:transition spd="slow" p14:dur="2000" advTm="86465"/>
    </mc:Choice>
    <mc:Fallback>
      <p:transition spd="slow" advTm="86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978E8-8FDF-4168-8FCE-64DD3CED161C}"/>
              </a:ext>
            </a:extLst>
          </p:cNvPr>
          <p:cNvSpPr>
            <a:spLocks noGrp="1"/>
          </p:cNvSpPr>
          <p:nvPr>
            <p:ph type="title"/>
          </p:nvPr>
        </p:nvSpPr>
        <p:spPr>
          <a:xfrm>
            <a:off x="7085012" y="685800"/>
            <a:ext cx="3657600" cy="1371600"/>
          </a:xfrm>
        </p:spPr>
        <p:txBody>
          <a:bodyPr/>
          <a:lstStyle/>
          <a:p>
            <a:r>
              <a:rPr lang="en-GB"/>
              <a:t>Why don’t we just use meshes with more detail</a:t>
            </a:r>
            <a:endParaRPr lang="en-GB" dirty="0"/>
          </a:p>
        </p:txBody>
      </p:sp>
      <p:sp>
        <p:nvSpPr>
          <p:cNvPr id="4" name="Text Placeholder 3">
            <a:extLst>
              <a:ext uri="{FF2B5EF4-FFF2-40B4-BE49-F238E27FC236}">
                <a16:creationId xmlns:a16="http://schemas.microsoft.com/office/drawing/2014/main" id="{00D52B64-61BE-4E05-9DB5-DFC16309A3E7}"/>
              </a:ext>
            </a:extLst>
          </p:cNvPr>
          <p:cNvSpPr>
            <a:spLocks noGrp="1"/>
          </p:cNvSpPr>
          <p:nvPr>
            <p:ph type="body" sz="half" idx="2"/>
          </p:nvPr>
        </p:nvSpPr>
        <p:spPr>
          <a:xfrm>
            <a:off x="7085012" y="2209799"/>
            <a:ext cx="3657600" cy="2091267"/>
          </a:xfrm>
        </p:spPr>
        <p:txBody>
          <a:bodyPr/>
          <a:lstStyle/>
          <a:p>
            <a:endParaRPr lang="en-GB"/>
          </a:p>
        </p:txBody>
      </p:sp>
      <p:pic>
        <p:nvPicPr>
          <p:cNvPr id="1026" name="Picture 2" descr="5K'3D: Iron Man 3 - armor Mark 42">
            <a:extLst>
              <a:ext uri="{FF2B5EF4-FFF2-40B4-BE49-F238E27FC236}">
                <a16:creationId xmlns:a16="http://schemas.microsoft.com/office/drawing/2014/main" id="{5377ADE4-196C-4889-BEFC-7B3156BCF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 y="1"/>
            <a:ext cx="5109317" cy="3831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FBDAC25A-09C6-4CA6-ADEC-3B295B0794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 y="3789249"/>
            <a:ext cx="6335486" cy="30687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lated image">
            <a:extLst>
              <a:ext uri="{FF2B5EF4-FFF2-40B4-BE49-F238E27FC236}">
                <a16:creationId xmlns:a16="http://schemas.microsoft.com/office/drawing/2014/main" id="{0FA53C62-F649-4097-8BE4-777492305B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8240" y="2047947"/>
            <a:ext cx="3413760" cy="4800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E7786C5E-F270-4622-A0D8-7B0C96514BD3}"/>
                  </a:ext>
                </a:extLst>
              </p14:cNvPr>
              <p14:cNvContentPartPr/>
              <p14:nvPr>
                <p:extLst>
                  <p:ext uri="{42D2F446-02D8-4167-A562-619A0277C38B}">
                    <p15:isNarration xmlns:p15="http://schemas.microsoft.com/office/powerpoint/2012/main" val="1"/>
                  </p:ext>
                </p:extLst>
              </p14:nvPr>
            </p14:nvContentPartPr>
            <p14:xfrm>
              <a:off x="91800" y="3818160"/>
              <a:ext cx="11476080" cy="2572920"/>
            </p14:xfrm>
          </p:contentPart>
        </mc:Choice>
        <mc:Fallback>
          <p:pic>
            <p:nvPicPr>
              <p:cNvPr id="5" name="Ink 4">
                <a:extLst>
                  <a:ext uri="{FF2B5EF4-FFF2-40B4-BE49-F238E27FC236}">
                    <a16:creationId xmlns:a16="http://schemas.microsoft.com/office/drawing/2014/main" id="{E7786C5E-F270-4622-A0D8-7B0C96514BD3}"/>
                  </a:ext>
                </a:extLst>
              </p:cNvPr>
              <p:cNvPicPr>
                <a:picLocks noGrp="1" noRot="1" noChangeAspect="1" noMove="1" noResize="1" noEditPoints="1" noAdjustHandles="1" noChangeArrowheads="1" noChangeShapeType="1"/>
              </p:cNvPicPr>
              <p:nvPr/>
            </p:nvPicPr>
            <p:blipFill>
              <a:blip r:embed="rId9"/>
              <a:stretch>
                <a:fillRect/>
              </a:stretch>
            </p:blipFill>
            <p:spPr>
              <a:xfrm>
                <a:off x="82440" y="3808800"/>
                <a:ext cx="11494800" cy="2591640"/>
              </a:xfrm>
              <a:prstGeom prst="rect">
                <a:avLst/>
              </a:prstGeom>
            </p:spPr>
          </p:pic>
        </mc:Fallback>
      </mc:AlternateContent>
      <p:pic>
        <p:nvPicPr>
          <p:cNvPr id="6" name="Audio 5">
            <a:hlinkClick r:id="" action="ppaction://media"/>
            <a:extLst>
              <a:ext uri="{FF2B5EF4-FFF2-40B4-BE49-F238E27FC236}">
                <a16:creationId xmlns:a16="http://schemas.microsoft.com/office/drawing/2014/main" id="{BD0C8103-70B1-4A10-B816-371D145D432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145140638"/>
      </p:ext>
    </p:extLst>
  </p:cSld>
  <p:clrMapOvr>
    <a:masterClrMapping/>
  </p:clrMapOvr>
  <mc:AlternateContent xmlns:mc="http://schemas.openxmlformats.org/markup-compatibility/2006">
    <mc:Choice xmlns:p14="http://schemas.microsoft.com/office/powerpoint/2010/main" Requires="p14">
      <p:transition spd="slow" p14:dur="2000" advTm="135698"/>
    </mc:Choice>
    <mc:Fallback>
      <p:transition spd="slow" advTm="13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649E-BD2D-4A7F-AEDF-B2E35D67921B}"/>
              </a:ext>
            </a:extLst>
          </p:cNvPr>
          <p:cNvSpPr>
            <a:spLocks noGrp="1"/>
          </p:cNvSpPr>
          <p:nvPr>
            <p:ph type="title"/>
          </p:nvPr>
        </p:nvSpPr>
        <p:spPr/>
        <p:txBody>
          <a:bodyPr/>
          <a:lstStyle/>
          <a:p>
            <a:r>
              <a:rPr lang="en-GB" dirty="0"/>
              <a:t>How does normal mapping work</a:t>
            </a:r>
          </a:p>
        </p:txBody>
      </p:sp>
      <p:sp>
        <p:nvSpPr>
          <p:cNvPr id="3" name="Text Placeholder 2">
            <a:extLst>
              <a:ext uri="{FF2B5EF4-FFF2-40B4-BE49-F238E27FC236}">
                <a16:creationId xmlns:a16="http://schemas.microsoft.com/office/drawing/2014/main" id="{B4AB0DC5-D766-4D93-AB51-97F6842F26A4}"/>
              </a:ext>
            </a:extLst>
          </p:cNvPr>
          <p:cNvSpPr>
            <a:spLocks noGrp="1"/>
          </p:cNvSpPr>
          <p:nvPr>
            <p:ph type="body" idx="1"/>
          </p:nvPr>
        </p:nvSpPr>
        <p:spPr/>
        <p:txBody>
          <a:bodyPr/>
          <a:lstStyle/>
          <a:p>
            <a:endParaRPr lang="en-GB"/>
          </a:p>
        </p:txBody>
      </p:sp>
      <p:pic>
        <p:nvPicPr>
          <p:cNvPr id="4" name="Audio 3">
            <a:hlinkClick r:id="" action="ppaction://media"/>
            <a:extLst>
              <a:ext uri="{FF2B5EF4-FFF2-40B4-BE49-F238E27FC236}">
                <a16:creationId xmlns:a16="http://schemas.microsoft.com/office/drawing/2014/main" id="{11478EC3-6DB7-4AEE-A9DA-0E3AB429C8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39637943"/>
      </p:ext>
    </p:extLst>
  </p:cSld>
  <p:clrMapOvr>
    <a:masterClrMapping/>
  </p:clrMapOvr>
  <mc:AlternateContent xmlns:mc="http://schemas.openxmlformats.org/markup-compatibility/2006">
    <mc:Choice xmlns:p14="http://schemas.microsoft.com/office/powerpoint/2010/main" Requires="p14">
      <p:transition spd="slow" p14:dur="2000" advTm="4950"/>
    </mc:Choice>
    <mc:Fallback>
      <p:transition spd="slow" advTm="4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2D3C-32E6-4660-9D88-3920EA47BB49}"/>
              </a:ext>
            </a:extLst>
          </p:cNvPr>
          <p:cNvSpPr>
            <a:spLocks noGrp="1"/>
          </p:cNvSpPr>
          <p:nvPr>
            <p:ph type="title"/>
          </p:nvPr>
        </p:nvSpPr>
        <p:spPr/>
        <p:txBody>
          <a:bodyPr/>
          <a:lstStyle/>
          <a:p>
            <a:r>
              <a:rPr lang="en-GB" dirty="0"/>
              <a:t>Generating Normal maps</a:t>
            </a:r>
          </a:p>
        </p:txBody>
      </p:sp>
      <p:sp>
        <p:nvSpPr>
          <p:cNvPr id="4" name="Text Placeholder 3">
            <a:extLst>
              <a:ext uri="{FF2B5EF4-FFF2-40B4-BE49-F238E27FC236}">
                <a16:creationId xmlns:a16="http://schemas.microsoft.com/office/drawing/2014/main" id="{6D248236-CA75-4DA7-A265-BC0DE1B02FA4}"/>
              </a:ext>
            </a:extLst>
          </p:cNvPr>
          <p:cNvSpPr>
            <a:spLocks noGrp="1"/>
          </p:cNvSpPr>
          <p:nvPr>
            <p:ph type="body" sz="half" idx="2"/>
          </p:nvPr>
        </p:nvSpPr>
        <p:spPr>
          <a:xfrm>
            <a:off x="7085012" y="2209799"/>
            <a:ext cx="3657600" cy="2590802"/>
          </a:xfrm>
        </p:spPr>
        <p:txBody>
          <a:bodyPr>
            <a:normAutofit/>
          </a:bodyPr>
          <a:lstStyle/>
          <a:p>
            <a:r>
              <a:rPr lang="en-GB" dirty="0"/>
              <a:t>Artists make a high detailed model.</a:t>
            </a:r>
          </a:p>
          <a:p>
            <a:r>
              <a:rPr lang="en-GB" dirty="0"/>
              <a:t>Any a low detail model</a:t>
            </a:r>
          </a:p>
          <a:p>
            <a:r>
              <a:rPr lang="en-GB" dirty="0"/>
              <a:t>Then use a technique called “projection mapping” to project the height detail on to the low detail and then render that to texture.</a:t>
            </a:r>
          </a:p>
        </p:txBody>
      </p:sp>
      <p:pic>
        <p:nvPicPr>
          <p:cNvPr id="1026" name="Picture 2" descr="https://help.autodesk.com/cloudhelp/2015/ENU/3DSMax-Tutorial/images/GUID-C1950A68-77D0-4000-B1E6-85A59B63536A.png">
            <a:extLst>
              <a:ext uri="{FF2B5EF4-FFF2-40B4-BE49-F238E27FC236}">
                <a16:creationId xmlns:a16="http://schemas.microsoft.com/office/drawing/2014/main" id="{CFF4E336-6277-46BA-91AB-AAA5F3FFC8D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0" y="993280"/>
            <a:ext cx="3457143" cy="42952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help.autodesk.com/cloudhelp/2015/ENU/3DSMax-Tutorial/images/GUID-C7CD40AD-2D4A-4950-8DEC-B5B34C6327D7.png">
            <a:extLst>
              <a:ext uri="{FF2B5EF4-FFF2-40B4-BE49-F238E27FC236}">
                <a16:creationId xmlns:a16="http://schemas.microsoft.com/office/drawing/2014/main" id="{1F75405A-30CD-498C-9C6C-C6ABCD4D04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7143" y="993280"/>
            <a:ext cx="3558741" cy="4773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elp.autodesk.com/cloudhelp/2015/ENU/3DSMax-Tutorial/images/GUID-17647023-D9DF-4235-96F1-1D489088C080.png">
            <a:extLst>
              <a:ext uri="{FF2B5EF4-FFF2-40B4-BE49-F238E27FC236}">
                <a16:creationId xmlns:a16="http://schemas.microsoft.com/office/drawing/2014/main" id="{CE151EB4-4712-47D5-BBF6-C8CF8918C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93280"/>
            <a:ext cx="3629025" cy="4743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help.autodesk.com/cloudhelp/2015/ENU/3DSMax-Tutorial/images/GUID-C3F84958-9D5E-46CE-AF1A-BF4DBB9AF345.png">
            <a:extLst>
              <a:ext uri="{FF2B5EF4-FFF2-40B4-BE49-F238E27FC236}">
                <a16:creationId xmlns:a16="http://schemas.microsoft.com/office/drawing/2014/main" id="{27A0EB74-2E4B-4500-87AF-ADC1D7F6D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8489" y="1217386"/>
            <a:ext cx="3464167" cy="42952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help.autodesk.com/cloudhelp/2015/ENU/3DSMax-Tutorial/images/GUID-197FD730-0FCD-4849-AE72-9262E9CE8E6A.png">
            <a:extLst>
              <a:ext uri="{FF2B5EF4-FFF2-40B4-BE49-F238E27FC236}">
                <a16:creationId xmlns:a16="http://schemas.microsoft.com/office/drawing/2014/main" id="{6DA04FDE-4957-440A-BC50-7BCB1F1FAE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9175" y="571500"/>
            <a:ext cx="5219700" cy="5715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3" name="Ink 2">
                <a:extLst>
                  <a:ext uri="{FF2B5EF4-FFF2-40B4-BE49-F238E27FC236}">
                    <a16:creationId xmlns:a16="http://schemas.microsoft.com/office/drawing/2014/main" id="{E1CE1E3D-7B96-44D0-937D-4A29D4A57821}"/>
                  </a:ext>
                </a:extLst>
              </p14:cNvPr>
              <p14:cNvContentPartPr/>
              <p14:nvPr>
                <p:extLst>
                  <p:ext uri="{42D2F446-02D8-4167-A562-619A0277C38B}">
                    <p15:isNarration xmlns:p15="http://schemas.microsoft.com/office/powerpoint/2012/main" val="1"/>
                  </p:ext>
                </p:extLst>
              </p14:nvPr>
            </p14:nvContentPartPr>
            <p14:xfrm>
              <a:off x="3438719" y="3068279"/>
              <a:ext cx="2" cy="2"/>
            </p14:xfrm>
          </p:contentPart>
        </mc:Choice>
        <mc:Fallback>
          <p:pic>
            <p:nvPicPr>
              <p:cNvPr id="3" name="Ink 2">
                <a:extLst>
                  <a:ext uri="{FF2B5EF4-FFF2-40B4-BE49-F238E27FC236}">
                    <a16:creationId xmlns:a16="http://schemas.microsoft.com/office/drawing/2014/main" id="{E1CE1E3D-7B96-44D0-937D-4A29D4A57821}"/>
                  </a:ext>
                </a:extLst>
              </p:cNvPr>
              <p:cNvPicPr>
                <a:picLocks noGrp="1" noRot="1" noChangeAspect="1" noMove="1" noResize="1" noEditPoints="1" noAdjustHandles="1" noChangeArrowheads="1" noChangeShapeType="1"/>
              </p:cNvPicPr>
              <p:nvPr/>
            </p:nvPicPr>
            <p:blipFill>
              <a:blip r:embed="rId11"/>
              <a:stretch>
                <a:fillRect/>
              </a:stretch>
            </p:blipFill>
            <p:spPr>
              <a:xfrm>
                <a:off x="3438719" y="3068279"/>
                <a:ext cx="2" cy="2"/>
              </a:xfrm>
              <a:prstGeom prst="rect">
                <a:avLst/>
              </a:prstGeom>
            </p:spPr>
          </p:pic>
        </mc:Fallback>
      </mc:AlternateContent>
      <p:pic>
        <p:nvPicPr>
          <p:cNvPr id="5" name="Audio 4">
            <a:hlinkClick r:id="" action="ppaction://media"/>
            <a:extLst>
              <a:ext uri="{FF2B5EF4-FFF2-40B4-BE49-F238E27FC236}">
                <a16:creationId xmlns:a16="http://schemas.microsoft.com/office/drawing/2014/main" id="{CC13DA95-A225-4520-B52A-337D7D623C36}"/>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786608512"/>
      </p:ext>
    </p:extLst>
  </p:cSld>
  <p:clrMapOvr>
    <a:masterClrMapping/>
  </p:clrMapOvr>
  <mc:AlternateContent xmlns:mc="http://schemas.openxmlformats.org/markup-compatibility/2006">
    <mc:Choice xmlns:p14="http://schemas.microsoft.com/office/powerpoint/2010/main" Requires="p14">
      <p:transition spd="slow" p14:dur="2000" advTm="57907"/>
    </mc:Choice>
    <mc:Fallback>
      <p:transition spd="slow" advTm="57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102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3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BE23-4CDF-4046-81BF-8A1202F4E1D8}"/>
              </a:ext>
            </a:extLst>
          </p:cNvPr>
          <p:cNvSpPr>
            <a:spLocks noGrp="1"/>
          </p:cNvSpPr>
          <p:nvPr>
            <p:ph type="title"/>
          </p:nvPr>
        </p:nvSpPr>
        <p:spPr/>
        <p:txBody>
          <a:bodyPr/>
          <a:lstStyle/>
          <a:p>
            <a:r>
              <a:rPr lang="en-GB" dirty="0"/>
              <a:t>The principle</a:t>
            </a:r>
          </a:p>
        </p:txBody>
      </p:sp>
      <p:sp>
        <p:nvSpPr>
          <p:cNvPr id="4" name="Text Placeholder 3">
            <a:extLst>
              <a:ext uri="{FF2B5EF4-FFF2-40B4-BE49-F238E27FC236}">
                <a16:creationId xmlns:a16="http://schemas.microsoft.com/office/drawing/2014/main" id="{4EE884FE-9A8D-42FE-9140-A9F90A222D19}"/>
              </a:ext>
            </a:extLst>
          </p:cNvPr>
          <p:cNvSpPr>
            <a:spLocks noGrp="1"/>
          </p:cNvSpPr>
          <p:nvPr>
            <p:ph type="body" sz="half" idx="2"/>
          </p:nvPr>
        </p:nvSpPr>
        <p:spPr/>
        <p:txBody>
          <a:bodyPr/>
          <a:lstStyle/>
          <a:p>
            <a:r>
              <a:rPr lang="en-GB" dirty="0"/>
              <a:t>A surface has a normal, perpendicular to the plane of the surface.</a:t>
            </a:r>
          </a:p>
          <a:p>
            <a:r>
              <a:rPr lang="en-GB" dirty="0"/>
              <a:t>Our light will hit this surface and use the normal to calculate diffuse and specular light.</a:t>
            </a:r>
          </a:p>
        </p:txBody>
      </p:sp>
      <p:pic>
        <p:nvPicPr>
          <p:cNvPr id="2050" name="Picture 2" descr="This is a screenshot from Maya, featuring a plane and a sphere. The option to display polygonal face normals is activated, and the normals are the dark green lines protruding from each face. The plane on the left just has one face, so it just has one line perpendicular to the face. The sphere is composed of many faces, and there's a normal perpendicular to each face.">
            <a:extLst>
              <a:ext uri="{FF2B5EF4-FFF2-40B4-BE49-F238E27FC236}">
                <a16:creationId xmlns:a16="http://schemas.microsoft.com/office/drawing/2014/main" id="{37A97FD7-0145-4283-B154-64507278E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09922"/>
            <a:ext cx="6991133" cy="32206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Ink 2">
                <a:extLst>
                  <a:ext uri="{FF2B5EF4-FFF2-40B4-BE49-F238E27FC236}">
                    <a16:creationId xmlns:a16="http://schemas.microsoft.com/office/drawing/2014/main" id="{B20CAF79-EFEA-4A1E-A2F7-800EEBBD0B62}"/>
                  </a:ext>
                </a:extLst>
              </p14:cNvPr>
              <p14:cNvContentPartPr/>
              <p14:nvPr>
                <p:extLst>
                  <p:ext uri="{42D2F446-02D8-4167-A562-619A0277C38B}">
                    <p15:isNarration xmlns:p15="http://schemas.microsoft.com/office/powerpoint/2012/main" val="1"/>
                  </p:ext>
                </p:extLst>
              </p14:nvPr>
            </p14:nvContentPartPr>
            <p14:xfrm>
              <a:off x="2287080" y="378000"/>
              <a:ext cx="2561040" cy="3377520"/>
            </p14:xfrm>
          </p:contentPart>
        </mc:Choice>
        <mc:Fallback>
          <p:pic>
            <p:nvPicPr>
              <p:cNvPr id="3" name="Ink 2">
                <a:extLst>
                  <a:ext uri="{FF2B5EF4-FFF2-40B4-BE49-F238E27FC236}">
                    <a16:creationId xmlns:a16="http://schemas.microsoft.com/office/drawing/2014/main" id="{B20CAF79-EFEA-4A1E-A2F7-800EEBBD0B62}"/>
                  </a:ext>
                </a:extLst>
              </p:cNvPr>
              <p:cNvPicPr>
                <a:picLocks noGrp="1" noRot="1" noChangeAspect="1" noMove="1" noResize="1" noEditPoints="1" noAdjustHandles="1" noChangeArrowheads="1" noChangeShapeType="1"/>
              </p:cNvPicPr>
              <p:nvPr/>
            </p:nvPicPr>
            <p:blipFill>
              <a:blip r:embed="rId6"/>
              <a:stretch>
                <a:fillRect/>
              </a:stretch>
            </p:blipFill>
            <p:spPr>
              <a:xfrm>
                <a:off x="2277720" y="368640"/>
                <a:ext cx="2579760" cy="3396240"/>
              </a:xfrm>
              <a:prstGeom prst="rect">
                <a:avLst/>
              </a:prstGeom>
            </p:spPr>
          </p:pic>
        </mc:Fallback>
      </mc:AlternateContent>
      <p:pic>
        <p:nvPicPr>
          <p:cNvPr id="5" name="Audio 4">
            <a:hlinkClick r:id="" action="ppaction://media"/>
            <a:extLst>
              <a:ext uri="{FF2B5EF4-FFF2-40B4-BE49-F238E27FC236}">
                <a16:creationId xmlns:a16="http://schemas.microsoft.com/office/drawing/2014/main" id="{A27E62F6-1AB2-4C99-A49A-C04721F83D0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18313237"/>
      </p:ext>
    </p:extLst>
  </p:cSld>
  <p:clrMapOvr>
    <a:masterClrMapping/>
  </p:clrMapOvr>
  <mc:AlternateContent xmlns:mc="http://schemas.openxmlformats.org/markup-compatibility/2006">
    <mc:Choice xmlns:p14="http://schemas.microsoft.com/office/powerpoint/2010/main" Requires="p14">
      <p:transition spd="slow" p14:dur="2000" advTm="56632"/>
    </mc:Choice>
    <mc:Fallback>
      <p:transition spd="slow" advTm="56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23.5|49"/>
</p:tagLst>
</file>

<file path=ppt/tags/tag2.xml><?xml version="1.0" encoding="utf-8"?>
<p:tagLst xmlns:a="http://schemas.openxmlformats.org/drawingml/2006/main" xmlns:r="http://schemas.openxmlformats.org/officeDocument/2006/relationships" xmlns:p="http://schemas.openxmlformats.org/presentationml/2006/main">
  <p:tag name="TIMING" val="|20.6|8.3"/>
</p:tagLst>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1148</TotalTime>
  <Words>749</Words>
  <Application>Microsoft Office PowerPoint</Application>
  <PresentationFormat>Widescreen</PresentationFormat>
  <Paragraphs>66</Paragraphs>
  <Slides>22</Slides>
  <Notes>0</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Century Gothic</vt:lpstr>
      <vt:lpstr>Wingdings 3</vt:lpstr>
      <vt:lpstr>Slice</vt:lpstr>
      <vt:lpstr>Programming for graphics</vt:lpstr>
      <vt:lpstr>In previous Lectures we have seen:</vt:lpstr>
      <vt:lpstr>Normal Mapping</vt:lpstr>
      <vt:lpstr>What is a normal</vt:lpstr>
      <vt:lpstr>What is normal mapping</vt:lpstr>
      <vt:lpstr>Why don’t we just use meshes with more detail</vt:lpstr>
      <vt:lpstr>How does normal mapping work</vt:lpstr>
      <vt:lpstr>Generating Normal maps</vt:lpstr>
      <vt:lpstr>The principle</vt:lpstr>
      <vt:lpstr>PowerPoint Presentation</vt:lpstr>
      <vt:lpstr>PowerPoint Presentation</vt:lpstr>
      <vt:lpstr>Why dose this happen?</vt:lpstr>
      <vt:lpstr>Tangent Space</vt:lpstr>
      <vt:lpstr>Mapping UVW to Tangent space</vt:lpstr>
      <vt:lpstr>TBN</vt:lpstr>
      <vt:lpstr>TBN to model space</vt:lpstr>
      <vt:lpstr>Applying the TBN to the Normal</vt:lpstr>
      <vt:lpstr>A different way</vt:lpstr>
      <vt:lpstr>Per light normal mapping</vt:lpstr>
      <vt:lpstr>Why don’t we do it this way?</vt:lpstr>
      <vt:lpstr>Questions?</vt:lpstr>
      <vt:lpstr>Get On with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for graphics</dc:title>
  <dc:creator>Nick Thomas</dc:creator>
  <cp:lastModifiedBy>Nicholas Thomas</cp:lastModifiedBy>
  <cp:revision>1</cp:revision>
  <dcterms:created xsi:type="dcterms:W3CDTF">2019-03-14T12:06:36Z</dcterms:created>
  <dcterms:modified xsi:type="dcterms:W3CDTF">2020-03-20T17:08:45Z</dcterms:modified>
</cp:coreProperties>
</file>